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5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196.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6.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72.png" ContentType="image/png"/>
  <Override PartName="/ppt/media/image177.png" ContentType="image/png"/>
  <Override PartName="/ppt/media/image171.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217.png" ContentType="image/png"/>
  <Override PartName="/ppt/media/image149.png" ContentType="image/png"/>
  <Override PartName="/ppt/media/image214.png" ContentType="image/png"/>
  <Override PartName="/ppt/media/image147.png" ContentType="image/png"/>
  <Override PartName="/ppt/media/image145.png" ContentType="image/png"/>
  <Override PartName="/ppt/media/image144.png" ContentType="image/png"/>
  <Override PartName="/ppt/media/image167.png" ContentType="image/png"/>
  <Override PartName="/ppt/media/image142.png" ContentType="image/png"/>
  <Override PartName="/ppt/media/image215.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27.png" ContentType="image/png"/>
  <Override PartName="/ppt/media/image113.png" ContentType="image/png"/>
  <Override PartName="/ppt/media/image125.png" ContentType="image/png"/>
  <Override PartName="/ppt/media/image203.png" ContentType="image/png"/>
  <Override PartName="/ppt/media/image187.png" ContentType="image/png"/>
  <Override PartName="/ppt/media/image182.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206.png" ContentType="image/png"/>
  <Override PartName="/ppt/media/image155.png" ContentType="image/png"/>
  <Override PartName="/ppt/media/image82.png" ContentType="image/png"/>
  <Override PartName="/ppt/media/image81.png" ContentType="image/png"/>
  <Override PartName="/ppt/media/image193.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66.png" ContentType="image/png"/>
  <Override PartName="/ppt/media/image115.png" ContentType="image/png"/>
  <Override PartName="/ppt/media/image212.png" ContentType="image/png"/>
  <Override PartName="/ppt/media/image122.png" ContentType="image/png"/>
  <Override PartName="/ppt/media/image65.png" ContentType="image/png"/>
  <Override PartName="/ppt/media/image72.png" ContentType="image/png"/>
  <Override PartName="/ppt/media/image63.png" ContentType="image/png"/>
  <Override PartName="/ppt/media/image218.png" ContentType="image/png"/>
  <Override PartName="/ppt/media/image197.png" ContentType="image/png"/>
  <Override PartName="/ppt/media/image62.png" ContentType="image/png"/>
  <Override PartName="/ppt/media/image60.png" ContentType="image/png"/>
  <Override PartName="/ppt/media/image59.png" ContentType="image/png"/>
  <Override PartName="/ppt/media/image198.png" ContentType="image/png"/>
  <Override PartName="/ppt/media/image78.png" ContentType="image/png"/>
  <Override PartName="/ppt/media/image221.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201.png" ContentType="image/png"/>
  <Override PartName="/ppt/media/image52.png" ContentType="image/png"/>
  <Override PartName="/ppt/media/image86.png" ContentType="image/png"/>
  <Override PartName="/ppt/media/image136.png" ContentType="image/png"/>
  <Override PartName="/ppt/media/image56.png" ContentType="image/png"/>
  <Override PartName="/ppt/media/image184.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181.png" ContentType="image/png"/>
  <Override PartName="/ppt/media/image17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220.png" ContentType="image/png"/>
  <Override PartName="/ppt/media/image42.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195.png" ContentType="image/png"/>
  <Override PartName="/ppt/media/image108.png" ContentType="image/png"/>
  <Override PartName="/ppt/media/image170.png" ContentType="image/png"/>
  <Override PartName="/ppt/media/image41.jpeg" ContentType="image/jpeg"/>
  <Override PartName="/ppt/media/image24.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207.png" ContentType="image/png"/>
  <Override PartName="/ppt/media/image13.png" ContentType="image/png"/>
  <Override PartName="/ppt/media/image21.jpeg" ContentType="image/jpeg"/>
  <Override PartName="/ppt/media/image200.png" ContentType="image/png"/>
  <Override PartName="/ppt/media/image166.png" ContentType="image/pn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40.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189.png" ContentType="image/png"/>
  <Override PartName="/ppt/media/image5.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64"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65"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66"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67" name="PlaceHolder 5"/>
          <p:cNvSpPr>
            <a:spLocks noGrp="1"/>
          </p:cNvSpPr>
          <p:nvPr>
            <p:ph type="sldNum"/>
          </p:nvPr>
        </p:nvSpPr>
        <p:spPr>
          <a:xfrm>
            <a:off x="4399200" y="9555480"/>
            <a:ext cx="3372840" cy="502560"/>
          </a:xfrm>
          <a:prstGeom prst="rect">
            <a:avLst/>
          </a:prstGeom>
        </p:spPr>
        <p:txBody>
          <a:bodyPr lIns="0" rIns="0" tIns="0" bIns="0" anchor="b"/>
          <a:p>
            <a:pPr algn="r"/>
            <a:fld id="{F9C58845-024E-4FC6-B45E-BDF2EC8057B9}"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7"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mj-lt"/>
              <a:buAutoNum type="arabicPeriod"/>
            </a:pPr>
            <a:r>
              <a:rPr lang="en-US" sz="1200">
                <a:solidFill>
                  <a:srgbClr val="000000"/>
                </a:solidFill>
                <a:latin typeface="+mn-lt"/>
                <a:ea typeface="+mn-ea"/>
              </a:rPr>
              <a:t>En esta imagen podemos darnos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y esto a su vez involucran distintos departamentos lo que nos lleva a perder mucho tiempo.</a:t>
            </a:r>
            <a:endParaRPr/>
          </a:p>
          <a:p>
            <a:pPr lvl="1">
              <a:lnSpc>
                <a:spcPct val="100000"/>
              </a:lnSpc>
              <a:buFont typeface="Arial"/>
              <a:buChar char="•"/>
            </a:pPr>
            <a:r>
              <a:rPr lang="en-US" sz="1200">
                <a:solidFill>
                  <a:srgbClr val="000000"/>
                </a:solidFill>
                <a:latin typeface="+mn-lt"/>
                <a:ea typeface="+mn-ea"/>
              </a:rPr>
              <a:t>Como ejemplo podemos hablar de la construcción de un simple informe. </a:t>
            </a:r>
            <a:endParaRPr/>
          </a:p>
          <a:p>
            <a:pPr>
              <a:lnSpc>
                <a:spcPct val="100000"/>
              </a:lnSpc>
            </a:pPr>
            <a:r>
              <a:rPr lang="en-US" sz="1200">
                <a:solidFill>
                  <a:srgbClr val="000000"/>
                </a:solidFill>
                <a:latin typeface="+mn-lt"/>
                <a:ea typeface="+mn-ea"/>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endParaRPr/>
          </a:p>
          <a:p>
            <a:pPr>
              <a:lnSpc>
                <a:spcPct val="100000"/>
              </a:lnSpc>
            </a:pPr>
            <a:r>
              <a:rPr lang="en-US" sz="1200">
                <a:solidFill>
                  <a:srgbClr val="000000"/>
                </a:solidFill>
                <a:latin typeface="+mn-lt"/>
                <a:ea typeface="+mn-ea"/>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105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50ED258-B364-46AB-AA1A-38EB54149FE9}"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9"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En esta imagen podemos ver los 4 tipos de análisis dentro de BI, </a:t>
            </a:r>
            <a:endParaRPr/>
          </a:p>
          <a:p>
            <a:r>
              <a:rPr lang="en-US" sz="1200">
                <a:solidFill>
                  <a:srgbClr val="000000"/>
                </a:solidFill>
                <a:latin typeface="+mn-lt"/>
                <a:ea typeface="+mn-ea"/>
              </a:rPr>
              <a:t>El análisis descriptivo, el análisis de diagnostico, el predictivo y el prescriptivo</a:t>
            </a:r>
            <a:endParaRPr/>
          </a:p>
          <a:p>
            <a:pPr>
              <a:lnSpc>
                <a:spcPct val="100000"/>
              </a:lnSpc>
              <a:buFont typeface="+mj-lt"/>
              <a:buAutoNum type="arabicPeriod"/>
            </a:pPr>
            <a:r>
              <a:rPr lang="en-US" sz="1200">
                <a:solidFill>
                  <a:srgbClr val="000000"/>
                </a:solidFill>
                <a:latin typeface="+mn-lt"/>
                <a:ea typeface="+mn-ea"/>
              </a:rPr>
              <a:t>El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Mencionamos mas arriba la palabra “navegar más entre los datos”, que significa esto? es nada más es que dotar a nuestro análisis con datos de mayor granularidad o sea detallarlos más, inclusive podríamos agregar mas datos.</a:t>
            </a: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p:txBody>
      </p:sp>
      <p:sp>
        <p:nvSpPr>
          <p:cNvPr id="106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F16ECFB-019A-4408-B2FE-33C59063848C}"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1"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https://www.gartner.com/doc/2560415/gartner-evaluates-vendors-markets-magic</a:t>
            </a:r>
            <a:endParaRPr/>
          </a:p>
          <a:p>
            <a:endParaRPr/>
          </a:p>
          <a:p>
            <a:pPr>
              <a:lnSpc>
                <a:spcPct val="100000"/>
              </a:lnSpc>
            </a:pPr>
            <a:r>
              <a:rPr lang="en-US" sz="1200">
                <a:solidFill>
                  <a:srgbClr val="000000"/>
                </a:solidFill>
                <a:latin typeface="+mn-lt"/>
                <a:ea typeface="+mn-ea"/>
              </a:rPr>
              <a:t>En esta sección explicamos el cuadrante mágico de Gartner, el cual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Como he dicho el cuadrante mágico fue creado por Gartner y quién es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tecnología de la información, con sede en Estados Unidos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Para qué Gartner utiliza el cuadrante mágico?</a:t>
            </a: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endParaRPr/>
          </a:p>
          <a:p>
            <a:pPr>
              <a:lnSpc>
                <a:spcPct val="100000"/>
              </a:lnSpc>
            </a:pPr>
            <a:r>
              <a:rPr lang="en-US" sz="1200">
                <a:solidFill>
                  <a:srgbClr val="000000"/>
                </a:solidFill>
                <a:latin typeface="+mn-lt"/>
                <a:ea typeface="+mn-ea"/>
              </a:rPr>
              <a:t>Sus 4 cuadrantes se conocen por los sgtes. Nombres: </a:t>
            </a:r>
            <a:endParaRPr/>
          </a:p>
          <a:p>
            <a:pPr>
              <a:lnSpc>
                <a:spcPct val="100000"/>
              </a:lnSpc>
            </a:pP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Integridad de la visión y Capacidad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106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497CC82-FB8B-4404-8B0E-53613B66A092}"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i="1" lang="en-US" sz="1200">
                <a:solidFill>
                  <a:srgbClr val="000000"/>
                </a:solidFill>
                <a:latin typeface="+mn-lt"/>
                <a:ea typeface="+mn-ea"/>
              </a:rPr>
              <a:t>Integridad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r>
              <a:rPr lang="en-US" sz="1200">
                <a:solidFill>
                  <a:srgbClr val="000000"/>
                </a:solidFill>
                <a:latin typeface="+mn-lt"/>
                <a:ea typeface="+mn-ea"/>
              </a:rPr>
              <a:t>Es la capacidad de anticiparse y adaptarse a las necesidades del mercado, por ejemplo: características de un producto en específico que posee un proveedor y que obligue a los demás a reaccionar para mantenerse al ritmo, un ejemplo de esto podría ser Snapchat y Facebook.</a:t>
            </a:r>
            <a:endParaRPr/>
          </a:p>
          <a:p>
            <a:pPr>
              <a:lnSpc>
                <a:spcPct val="100000"/>
              </a:lnSpc>
            </a:pPr>
            <a:endParaRPr/>
          </a:p>
          <a:p>
            <a:pPr>
              <a:lnSpc>
                <a:spcPct val="100000"/>
              </a:lnSpc>
            </a:pPr>
            <a:r>
              <a:rPr lang="en-US" sz="1200">
                <a:solidFill>
                  <a:srgbClr val="000000"/>
                </a:solidFill>
                <a:latin typeface="+mn-lt"/>
                <a:ea typeface="+mn-ea"/>
              </a:rPr>
              <a:t>Existen varias maneras de medir la integridad de la visión, una de ellas 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106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932FD25-6F32-4935-9C38-75D6E7C8E126}"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i="1" lang="en-US" sz="1200">
                <a:solidFill>
                  <a:srgbClr val="000000"/>
                </a:solidFill>
                <a:latin typeface="+mn-lt"/>
                <a:ea typeface="+mn-ea"/>
              </a:rPr>
              <a:t>Qué es la capacidad para Ejecutar o el eje Y?</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Uno puede tener muchas ideas pero al final nunca las aplica o las aplica con poca eficiencia.</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de una empresa.</a:t>
            </a:r>
            <a:endParaRPr/>
          </a:p>
          <a:p>
            <a:pPr>
              <a:lnSpc>
                <a:spcPct val="100000"/>
              </a:lnSpc>
            </a:pPr>
            <a:endParaRPr/>
          </a:p>
          <a:p>
            <a:pPr>
              <a:lnSpc>
                <a:spcPct val="100000"/>
              </a:lnSpc>
            </a:pPr>
            <a:r>
              <a:rPr lang="en-US" sz="1200">
                <a:solidFill>
                  <a:srgbClr val="000000"/>
                </a:solidFill>
                <a:latin typeface="+mn-lt"/>
                <a:ea typeface="+mn-ea"/>
              </a:rPr>
              <a:t>Una de ellas por ejemplo es que los productos o servicios básicos ofrecidos por la misma deben ser lo suficientemente buenos para competir y satisfacer las necesidades del mercado.</a:t>
            </a:r>
            <a:endParaRPr/>
          </a:p>
          <a:p>
            <a:pPr>
              <a:lnSpc>
                <a:spcPct val="100000"/>
              </a:lnSpc>
            </a:pPr>
            <a:endParaRPr/>
          </a:p>
          <a:p>
            <a:pPr>
              <a:lnSpc>
                <a:spcPct val="100000"/>
              </a:lnSpc>
            </a:pPr>
            <a:r>
              <a:rPr lang="en-US" sz="1200">
                <a:solidFill>
                  <a:srgbClr val="000000"/>
                </a:solidFill>
                <a:latin typeface="+mn-lt"/>
                <a:ea typeface="+mn-ea"/>
              </a:rPr>
              <a:t>Las capacidades del proveedor en las actividades de las pre-ventas, estas pueden ser fijar un precio, negociar una compra entre otras.</a:t>
            </a:r>
            <a:endParaRPr/>
          </a:p>
          <a:p>
            <a:pPr>
              <a:lnSpc>
                <a:spcPct val="100000"/>
              </a:lnSpc>
            </a:pPr>
            <a:r>
              <a:rPr lang="en-US" sz="1200">
                <a:solidFill>
                  <a:srgbClr val="000000"/>
                </a:solidFill>
                <a:latin typeface="+mn-lt"/>
                <a:ea typeface="+mn-ea"/>
              </a:rPr>
              <a:t>La capacidad de respuesta al mercado ya que los competidores actúan, las necesidades de los clientes evolucionan y la dinámica del mercado cambia y aún así debemos ser flexibles y lograr ser exitosos.</a:t>
            </a:r>
            <a:endParaRPr/>
          </a:p>
          <a:p>
            <a:pPr>
              <a:lnSpc>
                <a:spcPct val="100000"/>
              </a:lnSpc>
            </a:pPr>
            <a:endParaRPr/>
          </a:p>
          <a:p>
            <a:pPr>
              <a:lnSpc>
                <a:spcPct val="100000"/>
              </a:lnSpc>
            </a:pPr>
            <a:r>
              <a:rPr lang="en-US" sz="1200">
                <a:solidFill>
                  <a:srgbClr val="000000"/>
                </a:solidFill>
                <a:latin typeface="+mn-lt"/>
                <a:ea typeface="+mn-ea"/>
              </a:rPr>
              <a:t>Claridad, calidad y creatividad para promover la marca y así influenciar el mercado con una identidad positiva del producto.</a:t>
            </a:r>
            <a:endParaRPr/>
          </a:p>
          <a:p>
            <a:pPr>
              <a:lnSpc>
                <a:spcPct val="100000"/>
              </a:lnSpc>
            </a:pPr>
            <a:r>
              <a:rPr lang="en-US" sz="1200">
                <a:solidFill>
                  <a:srgbClr val="000000"/>
                </a:solidFill>
                <a:latin typeface="+mn-lt"/>
                <a:ea typeface="+mn-ea"/>
              </a:rPr>
              <a:t>Que la experiencia de los clientes al recibir soporte sea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106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99CD846-1732-4DCC-82B0-476F57806044}"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sin disponer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000000"/>
                </a:solidFill>
                <a:latin typeface="+mn-lt"/>
                <a:ea typeface="+mn-ea"/>
              </a:rPr>
              <a:t>Un proveedor de nicho podría ser una buena elección ya que generalmente estos tienden a adaptarse a tus necesidades pero a largo plazo esta selección podría ser riesgosa ya que estos no se mueven al ritmo del mercado.</a:t>
            </a: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106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9C351C9-F261-43ED-90EC-D12743AC29AF}"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b="1" lang="en-US" sz="2000">
                <a:solidFill>
                  <a:srgbClr val="333333"/>
                </a:solidFill>
                <a:latin typeface="Georgia"/>
              </a:rPr>
              <a:t>Visionarios -&gt; </a:t>
            </a:r>
            <a:r>
              <a:rPr lang="en-US" sz="20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endParaRPr/>
          </a:p>
          <a:p>
            <a:pPr>
              <a:lnSpc>
                <a:spcPct val="100000"/>
              </a:lnSpc>
            </a:pPr>
            <a:r>
              <a:rPr lang="en-US" sz="2000">
                <a:solidFill>
                  <a:srgbClr val="333333"/>
                </a:solidFill>
                <a:latin typeface="Georgia"/>
              </a:rPr>
              <a:t>Encajan en la categoría de mayor riesgo o mayor recompensa. Apostar en un proveedor visionario podría traer grandes beneficios en el mejor de los casos como por ejemplo el que aposto por tableau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endParaRPr/>
          </a:p>
          <a:p>
            <a:pPr>
              <a:lnSpc>
                <a:spcPct val="100000"/>
              </a:lnSpc>
            </a:pPr>
            <a:endParaRPr/>
          </a:p>
          <a:p>
            <a:pPr>
              <a:lnSpc>
                <a:spcPct val="100000"/>
              </a:lnSpc>
            </a:pPr>
            <a:r>
              <a:rPr lang="en-US" sz="2000">
                <a:solidFill>
                  <a:srgbClr val="333333"/>
                </a:solidFill>
                <a:latin typeface="Georgia"/>
              </a:rPr>
              <a:t>30 s</a:t>
            </a:r>
            <a:endParaRPr/>
          </a:p>
        </p:txBody>
      </p:sp>
      <p:sp>
        <p:nvSpPr>
          <p:cNvPr id="107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520A8E8-5078-4DFC-BD29-B3CECB13BE5E}"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buFont typeface="Arial"/>
              <a:buChar char="•"/>
            </a:pPr>
            <a:r>
              <a:rPr b="1" lang="en-US" sz="2000">
                <a:solidFill>
                  <a:srgbClr val="333333"/>
                </a:solidFill>
                <a:latin typeface="Georgia"/>
              </a:rPr>
              <a:t>aspirantes -&gt;</a:t>
            </a:r>
            <a:r>
              <a:rPr lang="en-US" sz="20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buFont typeface="Arial"/>
              <a:buChar char="•"/>
            </a:pPr>
            <a:r>
              <a:rPr lang="en-US" sz="2000">
                <a:solidFill>
                  <a:srgbClr val="333333"/>
                </a:solidFill>
                <a:latin typeface="Georgia"/>
              </a:rPr>
              <a:t>Algunos proveedores prefieren estar en esta posición de aspirantes ya que tienen miedo de crecer porque podrían perder sus clientes por temor a no atenderlos correctamente al adquirir mas responsabilidades.</a:t>
            </a:r>
            <a:endParaRPr/>
          </a:p>
          <a:p>
            <a:pPr>
              <a:lnSpc>
                <a:spcPct val="100000"/>
              </a:lnSpc>
            </a:pPr>
            <a:endParaRPr/>
          </a:p>
          <a:p>
            <a:pPr>
              <a:lnSpc>
                <a:spcPct val="100000"/>
              </a:lnSpc>
            </a:pPr>
            <a:r>
              <a:rPr lang="en-US" sz="2000">
                <a:solidFill>
                  <a:srgbClr val="333333"/>
                </a:solidFill>
                <a:latin typeface="Georgia"/>
              </a:rPr>
              <a:t>Aunque los aspirantes generalmente tiene un tamaño significativo con recursos financieros bien establecidos, pero por falta de visión, innovación o un entendimiento de las necesidades del mercado, estos no llegan a la </a:t>
            </a:r>
            <a:endParaRPr/>
          </a:p>
          <a:p>
            <a:pPr>
              <a:lnSpc>
                <a:spcPct val="100000"/>
              </a:lnSpc>
            </a:pPr>
            <a:r>
              <a:rPr lang="en-US" sz="2000">
                <a:solidFill>
                  <a:srgbClr val="333333"/>
                </a:solidFill>
                <a:latin typeface="Georgia"/>
              </a:rPr>
              <a:t>categoría de “líderes”.</a:t>
            </a:r>
            <a:endParaRPr/>
          </a:p>
          <a:p>
            <a:pPr>
              <a:lnSpc>
                <a:spcPct val="100000"/>
              </a:lnSpc>
            </a:pPr>
            <a:endParaRPr/>
          </a:p>
          <a:p>
            <a:pPr>
              <a:lnSpc>
                <a:spcPct val="100000"/>
              </a:lnSpc>
            </a:pPr>
            <a:r>
              <a:rPr lang="en-US" sz="2000">
                <a:solidFill>
                  <a:srgbClr val="333333"/>
                </a:solidFill>
                <a:latin typeface="Georgia"/>
              </a:rPr>
              <a:t>30s.</a:t>
            </a:r>
            <a:endParaRPr/>
          </a:p>
        </p:txBody>
      </p:sp>
      <p:sp>
        <p:nvSpPr>
          <p:cNvPr id="107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8E518BF-B2A3-42BD-887E-D55382844147}"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107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11B031F-0ECC-43B8-BC68-9CE0400CCC25}"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 </a:t>
            </a:r>
            <a:endParaRPr/>
          </a:p>
        </p:txBody>
      </p:sp>
      <p:sp>
        <p:nvSpPr>
          <p:cNvPr id="107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455EC89-FD6D-48F7-9778-C3468D8481D7}"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1"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ha interesado por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104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E47CA68-CD70-40A3-BC68-3F935F5FEB8C}"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107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13E4CE89-0EF0-4252-87D2-F52E0658D916}"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8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C2328C84-C80C-4A51-B396-F39BB689CF78}"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1"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y luego compartir sus descubrimientos fácilmente.</a:t>
            </a:r>
            <a:endParaRPr/>
          </a:p>
          <a:p>
            <a:pPr>
              <a:lnSpc>
                <a:spcPct val="100000"/>
              </a:lnSpc>
            </a:pPr>
            <a:endParaRPr/>
          </a:p>
          <a:p>
            <a:pPr>
              <a:lnSpc>
                <a:spcPct val="100000"/>
              </a:lnSpc>
              <a:buFont typeface="Arial"/>
              <a:buChar char="•"/>
            </a:pPr>
            <a:r>
              <a:rPr lang="en-US" sz="1200">
                <a:solidFill>
                  <a:srgbClr val="000000"/>
                </a:solidFill>
                <a:latin typeface="+mn-lt"/>
                <a:ea typeface="+mn-ea"/>
              </a:rPr>
              <a:t>Una imagen vale más que un millón de filas. Mediante la visualización de datos con Tableau, la información cobra vida y comunica ideas complejas de manera sencilla.</a:t>
            </a:r>
            <a:endParaRPr/>
          </a:p>
          <a:p>
            <a:pPr>
              <a:lnSpc>
                <a:spcPct val="100000"/>
              </a:lnSpc>
            </a:pPr>
            <a:endParaRPr/>
          </a:p>
          <a:p>
            <a:pPr>
              <a:lnSpc>
                <a:spcPct val="100000"/>
              </a:lnSpc>
              <a:buFont typeface="Arial"/>
              <a:buChar char="•"/>
            </a:pPr>
            <a:r>
              <a:rPr lang="en-US" sz="1200">
                <a:solidFill>
                  <a:srgbClr val="000000"/>
                </a:solidFill>
                <a:latin typeface="+mn-lt"/>
                <a:ea typeface="+mn-ea"/>
              </a:rPr>
              <a:t>Qué mas podemos decir para recalcar que es utilizable por cualquier persona?</a:t>
            </a:r>
            <a:endParaRPr/>
          </a:p>
          <a:p>
            <a:pPr>
              <a:lnSpc>
                <a:spcPct val="100000"/>
              </a:lnSpc>
              <a:buFont typeface="Arial"/>
              <a:buChar char="•"/>
            </a:pPr>
            <a:r>
              <a:rPr lang="en-US" sz="1200">
                <a:solidFill>
                  <a:srgbClr val="000000"/>
                </a:solidFill>
                <a:latin typeface="+mn-lt"/>
                <a:ea typeface="+mn-ea"/>
              </a:rPr>
              <a:t>Gartner mencionó muchas cualidades pero también podemos enfatizar que para consumir información desde la base de datos no es necesario crear ni siquiera una consulta SQL,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
        <p:nvSpPr>
          <p:cNvPr id="108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E8F8E05-0487-47A7-90AE-BA6CBD011187}"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3" name="PlaceHolder 1"/>
          <p:cNvSpPr>
            <a:spLocks noGrp="1"/>
          </p:cNvSpPr>
          <p:nvPr>
            <p:ph type="body"/>
          </p:nvPr>
        </p:nvSpPr>
        <p:spPr>
          <a:xfrm>
            <a:off x="685800" y="4400640"/>
            <a:ext cx="5485680" cy="3599640"/>
          </a:xfrm>
          <a:prstGeom prst="rect">
            <a:avLst/>
          </a:prstGeom>
        </p:spPr>
        <p:txBody>
          <a:bodyPr lIns="0" rIns="0" tIns="0" bIns="0"/>
          <a:p>
            <a:r>
              <a:rPr lang="en-US" sz="2000">
                <a:latin typeface="Arial"/>
              </a:rPr>
              <a:t>En esta imagen queremos enfatizar que tableau, como muchas otras aplicaciones modernas es multi plataforma y accesible desde cualquier dispositivo con acceso a internet.</a:t>
            </a:r>
            <a:endParaRPr/>
          </a:p>
        </p:txBody>
      </p:sp>
      <p:sp>
        <p:nvSpPr>
          <p:cNvPr id="108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2F2B7BC3-512B-4ADF-9F29-66BF6EA52041}"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5" name="PlaceHolder 1"/>
          <p:cNvSpPr>
            <a:spLocks noGrp="1"/>
          </p:cNvSpPr>
          <p:nvPr>
            <p:ph type="body"/>
          </p:nvPr>
        </p:nvSpPr>
        <p:spPr>
          <a:xfrm>
            <a:off x="685800" y="4400640"/>
            <a:ext cx="5485680" cy="3599640"/>
          </a:xfrm>
          <a:prstGeom prst="rect">
            <a:avLst/>
          </a:prstGeom>
        </p:spPr>
        <p:txBody>
          <a:bodyPr lIns="0" rIns="0" tIns="0" bIns="0"/>
          <a:p>
            <a:r>
              <a:rPr lang="en-US" sz="2000">
                <a:latin typeface="Arial"/>
              </a:rPr>
              <a:t>También los dashboards generados se pueden agregar a cualquier aplicación ya existente en las organizaciones.</a:t>
            </a:r>
            <a:endParaRPr/>
          </a:p>
        </p:txBody>
      </p:sp>
      <p:sp>
        <p:nvSpPr>
          <p:cNvPr id="108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1132968-54D9-4446-92A3-6C46A916D731}"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7" name="PlaceHolder 1"/>
          <p:cNvSpPr>
            <a:spLocks noGrp="1"/>
          </p:cNvSpPr>
          <p:nvPr>
            <p:ph type="body"/>
          </p:nvPr>
        </p:nvSpPr>
        <p:spPr>
          <a:xfrm>
            <a:off x="685800" y="4400640"/>
            <a:ext cx="5485680" cy="3599640"/>
          </a:xfrm>
          <a:prstGeom prst="rect">
            <a:avLst/>
          </a:prstGeom>
        </p:spPr>
        <p:txBody>
          <a:bodyPr lIns="0" rIns="0" tIns="0" bIns="0"/>
          <a:p>
            <a:r>
              <a:rPr lang="en-US" sz="2000">
                <a:latin typeface="Arial"/>
              </a:rPr>
              <a:t>Como mencionó Garnter, tableau puede conectarse a casi cualquier fuente de datos, ya sean relacionales o no relacionales, estructuradas o no estructuradas. Por ejemplo, uno puede extraer datos de Facebook que no están almacenados en una base de datos tradicional y analizarlos en tableau.</a:t>
            </a:r>
            <a:endParaRPr/>
          </a:p>
          <a:p>
            <a:endParaRPr/>
          </a:p>
          <a:p>
            <a:r>
              <a:rPr lang="en-US" sz="2000">
                <a:latin typeface="Arial"/>
              </a:rPr>
              <a:t>30s</a:t>
            </a:r>
            <a:endParaRPr/>
          </a:p>
        </p:txBody>
      </p:sp>
      <p:sp>
        <p:nvSpPr>
          <p:cNvPr id="108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B21F32E-3195-49AF-BCF8-EF58BCF75698}"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9"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endParaRPr/>
          </a:p>
          <a:p>
            <a:pPr>
              <a:lnSpc>
                <a:spcPct val="100000"/>
              </a:lnSpc>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109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1FE04C54-27CA-4FA1-B400-9C1E87B00808}"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En el primero gráfico analizaremos la relación entre el crecimiento de la población y el de los clientes de la ande. Para esto se comparan las diferencias de valores entre un año y su año anterior. </a:t>
            </a:r>
            <a:endParaRPr/>
          </a:p>
        </p:txBody>
      </p:sp>
      <p:sp>
        <p:nvSpPr>
          <p:cNvPr id="109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209F625-D801-4DC1-8122-69EE07F0BB89}"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3"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109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99F8921F-F04C-4ACE-84A7-37E9F8EC87ED}"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a:p>
            <a:pPr>
              <a:lnSpc>
                <a:spcPct val="100000"/>
              </a:lnSpc>
            </a:pPr>
            <a:endParaRPr/>
          </a:p>
        </p:txBody>
      </p:sp>
      <p:sp>
        <p:nvSpPr>
          <p:cNvPr id="109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27317DB-38D6-47C8-A581-1FDAEAF36D6A}"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3"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esto nos da valor agregado.</a:t>
            </a:r>
            <a:endParaRPr/>
          </a:p>
          <a:p>
            <a:pPr>
              <a:lnSpc>
                <a:spcPct val="100000"/>
              </a:lnSpc>
            </a:pPr>
            <a:endParaRPr/>
          </a:p>
          <a:p>
            <a:pPr>
              <a:lnSpc>
                <a:spcPct val="100000"/>
              </a:lnSpc>
            </a:pPr>
            <a:r>
              <a:rPr lang="en-US" sz="1200">
                <a:solidFill>
                  <a:srgbClr val="000000"/>
                </a:solidFill>
                <a:latin typeface="+mn-lt"/>
                <a:ea typeface="+mn-ea"/>
              </a:rPr>
              <a:t>Hablaremos del software tableau y sus cualidades. </a:t>
            </a:r>
            <a:endParaRPr/>
          </a:p>
          <a:p>
            <a:pPr>
              <a:lnSpc>
                <a:spcPct val="100000"/>
              </a:lnSpc>
            </a:pPr>
            <a:endParaRPr/>
          </a:p>
          <a:p>
            <a:pPr>
              <a:lnSpc>
                <a:spcPct val="100000"/>
              </a:lnSpc>
            </a:pPr>
            <a:r>
              <a:rPr lang="en-US" sz="1200">
                <a:solidFill>
                  <a:srgbClr val="000000"/>
                </a:solidFill>
                <a:latin typeface="+mn-lt"/>
                <a:ea typeface="+mn-ea"/>
              </a:rPr>
              <a:t>Finalizamos mostrando algunos dashboards que se construyeron en base a datos de la ANDE y como un plus un dashboard  que demuestra lo sencillo que es cruzar datos de dos instituciones en esta caso de la DirecciónGeneralEstadisticasEncuestasYCenso y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104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7B5D60D-F68D-4C36-8000-81EC8EEC247D}"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7"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109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C32E38D4-0D9E-4C23-905D-235641CEEFD3}"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9"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Si se fijan, el crecimiento de la población entre el año 2001 y 2002 hubo un crecimiento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De este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p:txBody>
      </p:sp>
      <p:sp>
        <p:nvSpPr>
          <p:cNvPr id="110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9C4BFB3-7275-4D47-BB64-756E17D8DB4B}"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 </a:t>
            </a:r>
            <a:endParaRPr/>
          </a:p>
        </p:txBody>
      </p:sp>
      <p:sp>
        <p:nvSpPr>
          <p:cNvPr id="110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D30AF9C-CF1A-4B2B-B00A-C3890BC6A6BD}" type="slidenum">
              <a:rPr lang="en-US" sz="1200">
                <a:solidFill>
                  <a:srgbClr val="000000"/>
                </a:solidFill>
                <a:latin typeface="Garamond"/>
                <a:ea typeface="+mn-ea"/>
              </a:rPr>
              <a:t>&lt;number&gt;</a:t>
            </a:fld>
            <a:endParaRPr/>
          </a:p>
        </p:txBody>
      </p:sp>
      <p:sp>
        <p:nvSpPr>
          <p:cNvPr id="1103" name="CustomShape 3"/>
          <p:cNvSpPr/>
          <p:nvPr/>
        </p:nvSpPr>
        <p:spPr>
          <a:xfrm>
            <a:off x="457560" y="4480560"/>
            <a:ext cx="6217200" cy="4525920"/>
          </a:xfrm>
          <a:prstGeom prst="rect">
            <a:avLst/>
          </a:prstGeom>
          <a:noFill/>
          <a:ln>
            <a:noFill/>
          </a:ln>
        </p:spPr>
        <p:txBody>
          <a:bodyPr lIns="0" rIns="0" tIns="0" bIns="0"/>
          <a:p>
            <a:r>
              <a:rPr lang="en-US" sz="1000">
                <a:latin typeface="Arial"/>
              </a:rPr>
              <a:t>Este gráfico utiliza los mismos conjuntos de datos que el gráfico anterior a diferencia que en este se agrega una información mas del conjunto de datos de la ANDE, que es el consumo de energía eléctrica. </a:t>
            </a:r>
            <a:endParaRPr/>
          </a:p>
          <a:p>
            <a:endParaRPr/>
          </a:p>
          <a:p>
            <a:r>
              <a:rPr lang="en-US" sz="1000">
                <a:latin typeface="Arial"/>
              </a:rPr>
              <a:t>Se realiza una proyección a 6 años a partir el año 2014 (el cual es ultimo periodo a que tenemos acceso en nuestro dataset) hasta el año 2020. Esto nos permite dar una mirada hacia el futuro.</a:t>
            </a:r>
            <a:endParaRPr/>
          </a:p>
          <a:p>
            <a:endParaRPr/>
          </a:p>
          <a:p>
            <a:r>
              <a:rPr lang="en-US" sz="1000">
                <a:latin typeface="Arial"/>
              </a:rPr>
              <a:t>Tableau realiza este calculo en pocos pasos, mostraremos un video de ejemplo al concluir la presentación.</a:t>
            </a:r>
            <a:endParaRPr/>
          </a:p>
          <a:p>
            <a:endParaRPr/>
          </a:p>
          <a:p>
            <a:r>
              <a:rPr lang="en-US" sz="1000">
                <a:latin typeface="Arial"/>
              </a:rPr>
              <a:t>Utiliza una técnica conocida como homegenización exponencial. Los algoritmos de prońostico tratan de buscar un patrón regular en medidas que puedan continuarse en el futuro.</a:t>
            </a:r>
            <a:endParaRPr/>
          </a:p>
          <a:p>
            <a:endParaRPr/>
          </a:p>
          <a:p>
            <a:r>
              <a:rPr lang="en-US" sz="1000">
                <a:latin typeface="Arial"/>
              </a:rPr>
              <a:t>Optamos por esta técnica a fin de pronosticar los valores del consumo de energía eléctrica, así como la cantidad de clientes y el crecimiento poblacional.</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4"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110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571ACCE-6AB8-45CC-8CD3-EE428CB17A39}"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PlaceHolder 1"/>
          <p:cNvSpPr>
            <a:spLocks noGrp="1"/>
          </p:cNvSpPr>
          <p:nvPr>
            <p:ph type="body"/>
          </p:nvPr>
        </p:nvSpPr>
        <p:spPr>
          <a:xfrm>
            <a:off x="685800" y="4400640"/>
            <a:ext cx="5485680" cy="3599640"/>
          </a:xfrm>
          <a:prstGeom prst="rect">
            <a:avLst/>
          </a:prstGeom>
        </p:spPr>
        <p:txBody>
          <a:bodyPr lIns="0" rIns="0" tIns="0" bIns="0"/>
          <a:p>
            <a:r>
              <a:rPr lang="en-US" sz="1000">
                <a:latin typeface="Arial"/>
              </a:rPr>
              <a:t>Se puede notar que existe una mayor</a:t>
            </a:r>
            <a:endParaRPr/>
          </a:p>
          <a:p>
            <a:r>
              <a:rPr lang="en-US" sz="1000">
                <a:latin typeface="Arial"/>
              </a:rPr>
              <a:t>probabilidad que en promedio, el consumo de electricidad aumente de forma considerable</a:t>
            </a:r>
            <a:endParaRPr/>
          </a:p>
          <a:p>
            <a:r>
              <a:rPr lang="en-US" sz="1000">
                <a:latin typeface="Arial"/>
              </a:rPr>
              <a:t>hasta el 2020. Además, este aumento es mayor en proporción al aumento de la</a:t>
            </a:r>
            <a:endParaRPr/>
          </a:p>
          <a:p>
            <a:r>
              <a:rPr lang="en-US" sz="1000">
                <a:latin typeface="Arial"/>
              </a:rPr>
              <a:t>población y a la cantidad de clientes.</a:t>
            </a:r>
            <a:endParaRPr/>
          </a:p>
          <a:p>
            <a:r>
              <a:rPr lang="en-US" sz="1000">
                <a:latin typeface="Arial"/>
              </a:rPr>
              <a:t>Esto demuestra claramente que el consumo aumenta cada vez más, independiente que</a:t>
            </a:r>
            <a:endParaRPr/>
          </a:p>
          <a:p>
            <a:r>
              <a:rPr lang="en-US" sz="1000">
                <a:latin typeface="Arial"/>
              </a:rPr>
              <a:t>se de un aumento en la misma proporción de clientes o población. Esto puede ocurrir a causa</a:t>
            </a:r>
            <a:endParaRPr/>
          </a:p>
          <a:p>
            <a:r>
              <a:rPr lang="en-US" sz="1000">
                <a:latin typeface="Arial"/>
              </a:rPr>
              <a:t>de varios factores, entre ellos, el aumento de dispositivos el ectricos en las residencias, debido</a:t>
            </a:r>
            <a:endParaRPr/>
          </a:p>
          <a:p>
            <a:r>
              <a:rPr lang="en-US" sz="1000">
                <a:latin typeface="Arial"/>
              </a:rPr>
              <a:t>al aumento en la capacidad adquisitiva de las personas. También se puede dar a causa de un</a:t>
            </a:r>
            <a:endParaRPr/>
          </a:p>
          <a:p>
            <a:r>
              <a:rPr lang="en-US" sz="1000">
                <a:latin typeface="Arial"/>
              </a:rPr>
              <a:t>aumento en la cantidad de industrias, por ejemplo.</a:t>
            </a:r>
            <a:endParaRPr/>
          </a:p>
        </p:txBody>
      </p:sp>
      <p:sp>
        <p:nvSpPr>
          <p:cNvPr id="110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ED9D4A6-B132-4044-83F0-A0B619D4A08E}"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8"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110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12A1BE99-2578-46B1-9CC9-18E21631FFF7}"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0"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111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066D3A0-76CF-41C1-A010-F6025870BBE4}"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2" name="PlaceHolder 1"/>
          <p:cNvSpPr>
            <a:spLocks noGrp="1"/>
          </p:cNvSpPr>
          <p:nvPr>
            <p:ph type="body"/>
          </p:nvPr>
        </p:nvSpPr>
        <p:spPr>
          <a:xfrm>
            <a:off x="685800" y="4400640"/>
            <a:ext cx="5485680" cy="3599640"/>
          </a:xfrm>
          <a:prstGeom prst="rect">
            <a:avLst/>
          </a:prstGeom>
        </p:spPr>
        <p:txBody>
          <a:bodyPr lIns="0" rIns="0" tIns="0" bIns="0"/>
          <a:p>
            <a:r>
              <a:rPr lang="en-US" sz="1000">
                <a:latin typeface="Arial"/>
              </a:rPr>
              <a:t>Este gráfico muestra el porcentaje del crecimiento</a:t>
            </a:r>
            <a:endParaRPr/>
          </a:p>
          <a:p>
            <a:r>
              <a:rPr lang="en-US" sz="1000">
                <a:latin typeface="Arial"/>
              </a:rPr>
              <a:t>anual de los importes facturados y consumo de energía eléctrica. Se puede observar que la facturación</a:t>
            </a:r>
            <a:endParaRPr/>
          </a:p>
          <a:p>
            <a:r>
              <a:rPr lang="en-US" sz="1000">
                <a:latin typeface="Arial"/>
              </a:rPr>
              <a:t>de la ANDE, en general es proporcional al consumo de energía el électrica, excepto en el año</a:t>
            </a:r>
            <a:endParaRPr/>
          </a:p>
          <a:p>
            <a:r>
              <a:rPr lang="en-US" sz="1000">
                <a:latin typeface="Arial"/>
              </a:rPr>
              <a:t>2011, dónde vemos que el ritmo de crecimiento del importe facturado fue superior al aumento del consumo. Sin embargo, en el año 2013 se registra nuevamente un aumento del consumo sobre la facturación en relación a años anteriores.</a:t>
            </a:r>
            <a:endParaRPr/>
          </a:p>
        </p:txBody>
      </p:sp>
      <p:sp>
        <p:nvSpPr>
          <p:cNvPr id="111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77F5777-DD2F-4C1A-9544-1BFEEF690AF7}"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4"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Este gráfico presenta las informaciones de facturación clasificados por</a:t>
            </a:r>
            <a:endParaRPr/>
          </a:p>
          <a:p>
            <a:pPr>
              <a:lnSpc>
                <a:spcPct val="100000"/>
              </a:lnSpc>
            </a:pPr>
            <a:r>
              <a:rPr lang="en-US" sz="1200">
                <a:solidFill>
                  <a:srgbClr val="000000"/>
                </a:solidFill>
                <a:latin typeface="+mn-lt"/>
                <a:ea typeface="+mn-ea"/>
              </a:rPr>
              <a:t>sector. Es importante destacar un factor resaltante: aunque</a:t>
            </a:r>
            <a:endParaRPr/>
          </a:p>
          <a:p>
            <a:pPr>
              <a:lnSpc>
                <a:spcPct val="100000"/>
              </a:lnSpc>
            </a:pPr>
            <a:r>
              <a:rPr lang="en-US" sz="1200">
                <a:solidFill>
                  <a:srgbClr val="000000"/>
                </a:solidFill>
                <a:latin typeface="+mn-lt"/>
                <a:ea typeface="+mn-ea"/>
              </a:rPr>
              <a:t>energía exportada disminuyó, el valor facturado por energía vendida al exterior aumentó. Es</a:t>
            </a:r>
            <a:endParaRPr/>
          </a:p>
          <a:p>
            <a:pPr>
              <a:lnSpc>
                <a:spcPct val="100000"/>
              </a:lnSpc>
            </a:pPr>
            <a:r>
              <a:rPr lang="en-US" sz="1200">
                <a:solidFill>
                  <a:srgbClr val="000000"/>
                </a:solidFill>
                <a:latin typeface="+mn-lt"/>
                <a:ea typeface="+mn-ea"/>
              </a:rPr>
              <a:t>probable que esto se haya debido al aumento de la tarifa de energía vendida, lo cual beneficia</a:t>
            </a:r>
            <a:endParaRPr/>
          </a:p>
          <a:p>
            <a:pPr>
              <a:lnSpc>
                <a:spcPct val="100000"/>
              </a:lnSpc>
            </a:pPr>
            <a:r>
              <a:rPr lang="en-US" sz="1200">
                <a:solidFill>
                  <a:srgbClr val="000000"/>
                </a:solidFill>
                <a:latin typeface="+mn-lt"/>
                <a:ea typeface="+mn-ea"/>
              </a:rPr>
              <a:t>al país.</a:t>
            </a:r>
            <a:endParaRPr/>
          </a:p>
        </p:txBody>
      </p:sp>
      <p:sp>
        <p:nvSpPr>
          <p:cNvPr id="111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FD7C8DE-6FF9-4DA6-834E-34157276F929}"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6"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1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1A2DDD2-F855-45BA-88DD-F2A91CC57BCF}" type="slidenum">
              <a:rPr lang="en-US" sz="1200">
                <a:solidFill>
                  <a:srgbClr val="000000"/>
                </a:solidFill>
                <a:latin typeface="Garamond"/>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5"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Aberdeen Group: Grupo encargado de hacer encuestas sobre negocios desde 1988</a:t>
            </a:r>
            <a:endParaRPr/>
          </a:p>
          <a:p>
            <a:pPr>
              <a:lnSpc>
                <a:spcPct val="100000"/>
              </a:lnSpc>
            </a:pPr>
            <a:endParaRPr/>
          </a:p>
          <a:p>
            <a:pPr>
              <a:lnSpc>
                <a:spcPct val="100000"/>
              </a:lnSpc>
            </a:pPr>
            <a:r>
              <a:rPr lang="en-US" sz="1200">
                <a:solidFill>
                  <a:srgbClr val="000000"/>
                </a:solidFill>
                <a:latin typeface="+mn-lt"/>
                <a:ea typeface="+mn-ea"/>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endParaRPr/>
          </a:p>
          <a:p>
            <a:pPr>
              <a:lnSpc>
                <a:spcPct val="100000"/>
              </a:lnSpc>
              <a:buFont typeface="Arial"/>
              <a:buChar char="•"/>
            </a:pPr>
            <a:endParaRPr/>
          </a:p>
          <a:p>
            <a:pPr>
              <a:lnSpc>
                <a:spcPct val="100000"/>
              </a:lnSpc>
            </a:pPr>
            <a:r>
              <a:rPr lang="en-US" sz="1200">
                <a:solidFill>
                  <a:srgbClr val="000000"/>
                </a:solidFill>
                <a:latin typeface="+mn-lt"/>
                <a:ea typeface="+mn-ea"/>
              </a:rPr>
              <a:t>Esta imagen muestra los resultados de una encuesta realizada por Aberdeen Group una empresa muy reconocida a nivel mundial encargada de hacer encuestas sobre negocios desde el año 1988.</a:t>
            </a:r>
            <a:endParaRPr/>
          </a:p>
          <a:p>
            <a:pPr>
              <a:lnSpc>
                <a:spcPct val="100000"/>
              </a:lnSpc>
            </a:pPr>
            <a:r>
              <a:rPr lang="en-US" sz="1200">
                <a:solidFill>
                  <a:srgbClr val="000000"/>
                </a:solidFill>
                <a:latin typeface="+mn-lt"/>
                <a:ea typeface="+mn-ea"/>
              </a:rPr>
              <a:t>Esta encuesta trata del uso de herramientas de BI dentro de las organizaciones,  la misma encontró que el 53% de los genrentes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4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A98BE4C9-9A6F-4BF4-BBFC-DFC56E7AC8CC}"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8"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1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C43C970-F06A-4AD7-9CD9-0BBFB6967A63}"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0"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2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71F4983-5A8B-450D-AECC-5BC1B9E85770}"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2"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2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FE2A18D-B23E-4076-95C3-26285A75D680}"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4" name="PlaceHolder 1"/>
          <p:cNvSpPr>
            <a:spLocks noGrp="1"/>
          </p:cNvSpPr>
          <p:nvPr>
            <p:ph type="body"/>
          </p:nvPr>
        </p:nvSpPr>
        <p:spPr>
          <a:xfrm>
            <a:off x="685800" y="4400640"/>
            <a:ext cx="5485680" cy="3599640"/>
          </a:xfrm>
          <a:prstGeom prst="rect">
            <a:avLst/>
          </a:prstGeom>
        </p:spPr>
        <p:txBody>
          <a:bodyPr lIns="0" rIns="0" tIns="0" bIns="0"/>
          <a:p>
            <a:pPr>
              <a:lnSpc>
                <a:spcPct val="100000"/>
              </a:lnSpc>
            </a:pPr>
            <a:endParaRPr/>
          </a:p>
          <a:p>
            <a:pPr>
              <a:lnSpc>
                <a:spcPct val="100000"/>
              </a:lnSpc>
            </a:pPr>
            <a:r>
              <a:rPr lang="en-US" sz="1200">
                <a:solidFill>
                  <a:srgbClr val="000000"/>
                </a:solidFill>
                <a:latin typeface="+mn-lt"/>
                <a:ea typeface="+mn-ea"/>
              </a:rPr>
              <a:t>Aquí se presenta un gráfico con el consumo de energía que</a:t>
            </a:r>
            <a:endParaRPr/>
          </a:p>
          <a:p>
            <a:pPr>
              <a:lnSpc>
                <a:spcPct val="100000"/>
              </a:lnSpc>
            </a:pPr>
            <a:r>
              <a:rPr lang="en-US" sz="1200">
                <a:solidFill>
                  <a:srgbClr val="000000"/>
                </a:solidFill>
                <a:latin typeface="+mn-lt"/>
                <a:ea typeface="+mn-ea"/>
              </a:rPr>
              <a:t>abarca desde el año 1990 hasta 2014. Estos datos también están clasificados al igual manera que el gráfico anterior. Podemos ver que el mayor consumo de energía se encuentra en el sector Residencial. Sin embargo, los valores de Exportación fue disminuyendo durante el tiempo. Esto tiene sentido debido a que ambos valores son inversamente proporcionales, esto es, cuando el consumo nacional se incrementa, se hace un mayor uso de</a:t>
            </a:r>
            <a:endParaRPr/>
          </a:p>
          <a:p>
            <a:pPr>
              <a:lnSpc>
                <a:spcPct val="100000"/>
              </a:lnSpc>
            </a:pPr>
            <a:r>
              <a:rPr lang="en-US" sz="1200">
                <a:solidFill>
                  <a:srgbClr val="000000"/>
                </a:solidFill>
                <a:latin typeface="+mn-lt"/>
                <a:ea typeface="+mn-ea"/>
              </a:rPr>
              <a:t>energía en el país, por lo tanto disminuye la energía disponible para exportación.</a:t>
            </a:r>
            <a:endParaRPr/>
          </a:p>
        </p:txBody>
      </p:sp>
      <p:sp>
        <p:nvSpPr>
          <p:cNvPr id="112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B1D10F2E-C189-4932-A259-8F7F5CEB1F3C}"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6"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2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E04B4FAA-DC09-414C-9C2C-73FD430D32B6}"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8"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2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351B3C51-807B-4626-BB16-7205F2DB7E62}"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0"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CEB3E2C9-4425-490D-BA4A-44FD88B2C59E}"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2"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E988B73D-A3B0-429D-B8BB-D1F723229413}" type="slidenum">
              <a:rPr lang="en-US" sz="1200">
                <a:solidFill>
                  <a:srgbClr val="000000"/>
                </a:solidFill>
                <a:latin typeface="Garamond"/>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4"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3CF22EC-EA7A-4E89-BBA1-013F60EFD27C}" type="slidenum">
              <a:rPr lang="en-US" sz="1200">
                <a:solidFill>
                  <a:srgbClr val="000000"/>
                </a:solidFill>
                <a:latin typeface="Garamond"/>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6"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8E4E8939-47FC-4251-95F8-3F81980E311A}" type="slidenum">
              <a:rPr lang="en-US" sz="1200">
                <a:solidFill>
                  <a:srgbClr val="000000"/>
                </a:solidFill>
                <a:latin typeface="Garamond"/>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7"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información a conocimiento y conocimiento a sabiduría.</a:t>
            </a:r>
            <a:endParaRPr/>
          </a:p>
          <a:p>
            <a:pPr>
              <a:lnSpc>
                <a:spcPct val="100000"/>
              </a:lnSpc>
            </a:pPr>
            <a:endParaRPr/>
          </a:p>
          <a:p>
            <a:pPr>
              <a:lnSpc>
                <a:spcPct val="100000"/>
              </a:lnSpc>
            </a:pPr>
            <a:r>
              <a:rPr lang="en-US" sz="1200">
                <a:solidFill>
                  <a:srgbClr val="000000"/>
                </a:solidFill>
                <a:latin typeface="+mn-lt"/>
                <a:ea typeface="+mn-ea"/>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endParaRPr/>
          </a:p>
          <a:p>
            <a:pPr>
              <a:lnSpc>
                <a:spcPct val="100000"/>
              </a:lnSpc>
            </a:pPr>
            <a:endParaRPr/>
          </a:p>
          <a:p>
            <a:pPr>
              <a:lnSpc>
                <a:spcPct val="100000"/>
              </a:lnSpc>
            </a:pP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endParaRPr/>
          </a:p>
          <a:p>
            <a:pPr>
              <a:lnSpc>
                <a:spcPct val="100000"/>
              </a:lnSpc>
            </a:pPr>
            <a:endParaRPr/>
          </a:p>
          <a:p>
            <a:pPr>
              <a:lnSpc>
                <a:spcPct val="100000"/>
              </a:lnSpc>
            </a:pP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1048"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0B37B3F2-AF6D-44CF-80FF-25B5602815BA}"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8"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3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298EE8C-80C1-4CB6-860A-9EAF2992EEDE}" type="slidenum">
              <a:rPr lang="en-US" sz="1200">
                <a:solidFill>
                  <a:srgbClr val="000000"/>
                </a:solidFill>
                <a:latin typeface="Garamond"/>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0"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FCE8D076-A45C-43B9-B479-4D05CC1CDCE3}" type="slidenum">
              <a:rPr lang="en-US" sz="1200">
                <a:solidFill>
                  <a:srgbClr val="000000"/>
                </a:solidFill>
                <a:latin typeface="Garamond"/>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2"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CFBBAAE5-5903-4322-884A-47A2BC4895A6}" type="slidenum">
              <a:rPr lang="en-US" sz="1200">
                <a:solidFill>
                  <a:srgbClr val="000000"/>
                </a:solidFill>
                <a:latin typeface="Garamond"/>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4"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65A1B7C8-9CD7-461F-9CDB-A31F7927AC67}" type="slidenum">
              <a:rPr lang="en-US" sz="1200">
                <a:solidFill>
                  <a:srgbClr val="000000"/>
                </a:solidFill>
                <a:latin typeface="Garamond"/>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6"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7A92BB2-0321-4F2B-AE6D-0AD8A12336DE}" type="slidenum">
              <a:rPr lang="en-US" sz="1200">
                <a:solidFill>
                  <a:srgbClr val="000000"/>
                </a:solidFill>
                <a:latin typeface="Garamond"/>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8"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9"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6189508-234D-4692-9C50-5FB8C7F0D70D}" type="slidenum">
              <a:rPr lang="en-US" sz="1200">
                <a:solidFill>
                  <a:srgbClr val="000000"/>
                </a:solidFill>
                <a:latin typeface="Garamond"/>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0"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1"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E9D7C98-6F8B-405D-85AA-C638901698A0}" type="slidenum">
              <a:rPr lang="en-US" sz="1200">
                <a:solidFill>
                  <a:srgbClr val="000000"/>
                </a:solidFill>
                <a:latin typeface="Garamond"/>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2"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3"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D2C44C9-C949-4572-B18A-6C880B48CFEA}" type="slidenum">
              <a:rPr lang="en-US" sz="1200">
                <a:solidFill>
                  <a:srgbClr val="000000"/>
                </a:solidFill>
                <a:latin typeface="Garamond"/>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4"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5"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F05B9D3-28DC-414C-9973-70A21A5BC062}" type="slidenum">
              <a:rPr lang="en-US" sz="1200">
                <a:solidFill>
                  <a:srgbClr val="000000"/>
                </a:solidFill>
                <a:latin typeface="Garamond"/>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6"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57"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71F0F329-D4F3-48D7-90A4-DF3DDF3C575F}" type="slidenum">
              <a:rPr lang="en-US" sz="1200">
                <a:solidFill>
                  <a:srgbClr val="000000"/>
                </a:solidFill>
                <a:latin typeface="Garamond"/>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9" name="PlaceHolder 1"/>
          <p:cNvSpPr>
            <a:spLocks noGrp="1"/>
          </p:cNvSpPr>
          <p:nvPr>
            <p:ph type="body"/>
          </p:nvPr>
        </p:nvSpPr>
        <p:spPr>
          <a:xfrm>
            <a:off x="685800" y="4400640"/>
            <a:ext cx="5485680" cy="3599640"/>
          </a:xfrm>
          <a:prstGeom prst="rect">
            <a:avLst/>
          </a:prstGeom>
        </p:spPr>
        <p:txBody>
          <a:bodyPr lIns="0" rIns="0" tIns="0" bIns="0"/>
          <a:p>
            <a:r>
              <a:rPr lang="en-US" sz="1200">
                <a:solidFill>
                  <a:srgbClr val="000000"/>
                </a:solidFill>
                <a:latin typeface="+mn-lt"/>
                <a:ea typeface="+mn-ea"/>
              </a:rPr>
              <a:t>Como mencionamos anteriormente la definición más común para BI es simplemente, la transformación de datos a información, información a conocimiento y conocimiento a sabiduría.</a:t>
            </a:r>
            <a:endParaRPr/>
          </a:p>
          <a:p>
            <a:endParaRPr/>
          </a:p>
          <a:p>
            <a:r>
              <a:rPr lang="en-US" sz="1200">
                <a:solidFill>
                  <a:srgbClr val="000000"/>
                </a:solidFill>
                <a:latin typeface="+mn-lt"/>
                <a:ea typeface="+mn-ea"/>
              </a:rPr>
              <a:t>Y cómo diferenciamos estos conceptos????</a:t>
            </a:r>
            <a:endParaRPr/>
          </a:p>
          <a:p>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datos en bruto, son irrelevantes como apoyo a la toma de decisiones.</a:t>
            </a:r>
            <a:endParaRPr/>
          </a:p>
          <a:p>
            <a:r>
              <a:rPr lang="en-US" sz="1200">
                <a:solidFill>
                  <a:srgbClr val="000000"/>
                </a:solidFill>
                <a:latin typeface="+mn-lt"/>
                <a:ea typeface="+mn-ea"/>
              </a:rPr>
              <a:t>Ejemplos: números, letras símbolos.</a:t>
            </a:r>
            <a:endParaRPr/>
          </a:p>
          <a:p>
            <a:endParaRPr/>
          </a:p>
          <a:p>
            <a:r>
              <a:rPr lang="en-US" sz="1200">
                <a:solidFill>
                  <a:srgbClr val="000000"/>
                </a:solidFill>
                <a:latin typeface="+mn-lt"/>
                <a:ea typeface="+mn-ea"/>
              </a:rPr>
              <a:t>Información: </a:t>
            </a:r>
            <a:endParaRPr/>
          </a:p>
          <a:p>
            <a:r>
              <a:rPr lang="en-US" sz="1200">
                <a:solidFill>
                  <a:srgbClr val="000000"/>
                </a:solidFill>
                <a:latin typeface="+mn-lt"/>
                <a:ea typeface="+mn-ea"/>
              </a:rPr>
              <a:t>Son datos que han sido interpretados a fin de que tengan sentido para el usuario. Responde a las preguntas Quién? Qué? Dónde? Y Cuándo? </a:t>
            </a:r>
            <a:endParaRPr/>
          </a:p>
          <a:p>
            <a:r>
              <a:rPr lang="en-US" sz="1200">
                <a:solidFill>
                  <a:srgbClr val="000000"/>
                </a:solidFill>
                <a:latin typeface="+mn-lt"/>
                <a:ea typeface="+mn-ea"/>
              </a:rPr>
              <a:t>Descripción de los datos, conocemos el contexto, conocemos como se relacionan estos datos(Ejemplos:Las ventas del mes)</a:t>
            </a:r>
            <a:endParaRPr/>
          </a:p>
          <a:p>
            <a:endParaRPr/>
          </a:p>
          <a:p>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que puede ser beneficiosa para el individuo, saber que hacer con la información y poner en práctica. </a:t>
            </a:r>
            <a:endParaRPr/>
          </a:p>
          <a:p>
            <a:r>
              <a:rPr lang="en-US" sz="1200">
                <a:solidFill>
                  <a:srgbClr val="000000"/>
                </a:solidFill>
                <a:latin typeface="+mn-lt"/>
                <a:ea typeface="+mn-ea"/>
              </a:rPr>
              <a:t>En las organizaciones con frecuencia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r>
              <a:rPr lang="en-US" sz="1200">
                <a:solidFill>
                  <a:srgbClr val="000000"/>
                </a:solidFill>
                <a:latin typeface="+mn-lt"/>
                <a:ea typeface="+mn-ea"/>
              </a:rPr>
              <a:t>A medida que uno va tomando decisiones estas vuelven a incrementar el conocimiento.</a:t>
            </a:r>
            <a:endParaRPr/>
          </a:p>
          <a:p>
            <a:endParaRPr/>
          </a:p>
          <a:p>
            <a:r>
              <a:rPr lang="en-US" sz="1200">
                <a:solidFill>
                  <a:srgbClr val="000000"/>
                </a:solidFill>
                <a:latin typeface="+mn-lt"/>
                <a:ea typeface="+mn-ea"/>
              </a:rPr>
              <a:t>1.25m</a:t>
            </a:r>
            <a:endParaRPr/>
          </a:p>
          <a:p>
            <a:endParaRPr/>
          </a:p>
          <a:p>
            <a:r>
              <a:rPr lang="en-US" sz="1200">
                <a:solidFill>
                  <a:srgbClr val="000000"/>
                </a:solidFill>
                <a:latin typeface="+mn-lt"/>
                <a:ea typeface="+mn-ea"/>
              </a:rPr>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endParaRPr/>
          </a:p>
          <a:p>
            <a:endParaRPr/>
          </a:p>
          <a:p>
            <a:r>
              <a:rPr lang="en-US" sz="1200">
                <a:solidFill>
                  <a:srgbClr val="000000"/>
                </a:solidFill>
                <a:latin typeface="+mn-lt"/>
                <a:ea typeface="+mn-ea"/>
              </a:rPr>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endParaRPr/>
          </a:p>
          <a:p>
            <a:endParaRPr/>
          </a:p>
          <a:p>
            <a:endParaRPr/>
          </a:p>
          <a:p>
            <a:endParaRPr/>
          </a:p>
          <a:p>
            <a:endParaRPr/>
          </a:p>
          <a:p>
            <a:r>
              <a:rPr lang="en-US" sz="1200">
                <a:solidFill>
                  <a:srgbClr val="000000"/>
                </a:solidFill>
                <a:latin typeface="+mn-lt"/>
                <a:ea typeface="+mn-ea"/>
              </a:rPr>
              <a:t>Sabiduria:</a:t>
            </a:r>
            <a:endParaRPr/>
          </a:p>
        </p:txBody>
      </p:sp>
      <p:sp>
        <p:nvSpPr>
          <p:cNvPr id="1050"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4ED6149B-73CB-4681-8411-21FFECB07A1C}"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1"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endParaRPr/>
          </a:p>
          <a:p>
            <a:pPr>
              <a:lnSpc>
                <a:spcPct val="100000"/>
              </a:lnSpc>
            </a:pPr>
            <a:r>
              <a:rPr lang="en-US" sz="1200">
                <a:solidFill>
                  <a:srgbClr val="000000"/>
                </a:solidFill>
                <a:latin typeface="+mn-lt"/>
                <a:ea typeface="+mn-ea"/>
              </a:rPr>
              <a:t>Información adecuada: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endParaRPr/>
          </a:p>
          <a:p>
            <a:pPr>
              <a:lnSpc>
                <a:spcPct val="100000"/>
              </a:lnSpc>
            </a:pPr>
            <a:endParaRPr/>
          </a:p>
          <a:p>
            <a:pPr>
              <a:lnSpc>
                <a:spcPct val="100000"/>
              </a:lnSpc>
            </a:pP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mercado alemán este año, como acción: perderemos totalmente este mercado a menos que disminuyamos nuestros costes de operaciones”</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1052"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53DD239C-E2FC-482A-95B4-65B507825758}"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3" name="PlaceHolder 1"/>
          <p:cNvSpPr>
            <a:spLocks noGrp="1"/>
          </p:cNvSpPr>
          <p:nvPr>
            <p:ph type="body"/>
          </p:nvPr>
        </p:nvSpPr>
        <p:spPr>
          <a:xfrm>
            <a:off x="685800" y="4400640"/>
            <a:ext cx="5485680" cy="3599640"/>
          </a:xfrm>
          <a:prstGeom prst="rect">
            <a:avLst/>
          </a:prstGeom>
        </p:spPr>
        <p:txBody>
          <a:bodyPr lIns="0" rIns="0" tIns="0" bIns="0"/>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 quizás hasta antes que la competencia.</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informaciones sobre el comportamiento de clientes(el más rentable, el segmento que esta siendo más productivo y así apostar más a este segmento), podría detectar que tengo un grupo de clientes que aunque este compuesto de un menor numero aún así son más rentables que otros grupos con mayor número)</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1054"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DA078A04-D62F-4882-B3A5-B1DBEABBCA25}"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5" name="PlaceHolder 1"/>
          <p:cNvSpPr>
            <a:spLocks noGrp="1"/>
          </p:cNvSpPr>
          <p:nvPr>
            <p:ph type="body"/>
          </p:nvPr>
        </p:nvSpPr>
        <p:spPr>
          <a:xfrm>
            <a:off x="685800" y="4400640"/>
            <a:ext cx="5485680" cy="3599640"/>
          </a:xfrm>
          <a:prstGeom prst="rect">
            <a:avLst/>
          </a:prstGeom>
        </p:spPr>
        <p:txBody>
          <a:bodyPr lIns="0" rIns="0" tIns="0" bIns="0"/>
          <a:p>
            <a:pPr>
              <a:lnSpc>
                <a:spcPct val="100000"/>
              </a:lnSpc>
            </a:pPr>
            <a:r>
              <a:rPr lang="en-US" sz="2000">
                <a:latin typeface="Arial"/>
              </a:rPr>
              <a:t>Knows &amp; Knows: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endParaRPr/>
          </a:p>
          <a:p>
            <a:pPr>
              <a:lnSpc>
                <a:spcPct val="100000"/>
              </a:lnSpc>
            </a:pPr>
            <a:endParaRPr/>
          </a:p>
          <a:p>
            <a:pPr>
              <a:lnSpc>
                <a:spcPct val="100000"/>
              </a:lnSpc>
            </a:pPr>
            <a:r>
              <a:rPr lang="en-US" sz="2000">
                <a:latin typeface="Arial"/>
              </a:rPr>
              <a:t>Knows &amp; Unknows: Sabemos que no sabemos, existen algunas incognitas que son fáciles de reconocer. Nosotros no sabemos como el clima será en el futuro, como será la economía el sgte. Año, y cuanto tiempo viviremos. Otras incongnitas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a:latin typeface="Arial"/>
              </a:rPr>
              <a:t>Unknows &amp; Unknows: Podríamos usar nuestros propios datos para encontrar lo que no sabemos que no sabemos.</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endParaRPr/>
          </a:p>
          <a:p>
            <a:pPr>
              <a:lnSpc>
                <a:spcPct val="100000"/>
              </a:lnSpc>
            </a:pPr>
            <a:endParaRPr/>
          </a:p>
          <a:p>
            <a:pPr>
              <a:lnSpc>
                <a:spcPct val="100000"/>
              </a:lnSpc>
            </a:pPr>
            <a:r>
              <a:rPr lang="en-US" sz="2000">
                <a:latin typeface="Arial"/>
              </a:rPr>
              <a:t>Solución posible: Analizar nuestras publicidades buscando cosas como: lo </a:t>
            </a:r>
            <a:r>
              <a:rPr lang="en-US" sz="1200">
                <a:solidFill>
                  <a:srgbClr val="000000"/>
                </a:solidFill>
                <a:latin typeface="+mn-lt"/>
                <a:ea typeface="+mn-ea"/>
              </a:rPr>
              <a:t>que conduce a una segunda venta.</a:t>
            </a:r>
            <a:endParaRPr/>
          </a:p>
          <a:p>
            <a:pPr>
              <a:lnSpc>
                <a:spcPct val="100000"/>
              </a:lnSpc>
            </a:pPr>
            <a:endParaRPr/>
          </a:p>
          <a:p>
            <a:pPr>
              <a:lnSpc>
                <a:spcPct val="100000"/>
              </a:lnSpc>
            </a:pPr>
            <a:endParaRPr/>
          </a:p>
          <a:p>
            <a:pPr>
              <a:lnSpc>
                <a:spcPct val="100000"/>
              </a:lnSpc>
            </a:pPr>
            <a:r>
              <a:rPr lang="en-US" sz="1200">
                <a:solidFill>
                  <a:srgbClr val="000000"/>
                </a:solidFill>
                <a:latin typeface="+mn-lt"/>
                <a:ea typeface="+mn-ea"/>
              </a:rPr>
              <a:t>2-Analizando datos que ya analizabamos pero de una nueva forma:</a:t>
            </a:r>
            <a:endParaRPr/>
          </a:p>
          <a:p>
            <a:pPr>
              <a:lnSpc>
                <a:spcPct val="100000"/>
              </a:lnSpc>
            </a:pPr>
            <a:r>
              <a:rPr lang="en-US" sz="1200">
                <a:solidFill>
                  <a:srgbClr val="000000"/>
                </a:solidFill>
                <a:latin typeface="+mn-lt"/>
                <a:ea typeface="+mn-ea"/>
              </a:rPr>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endParaRPr/>
          </a:p>
          <a:p>
            <a:pPr>
              <a:lnSpc>
                <a:spcPct val="100000"/>
              </a:lnSpc>
            </a:pPr>
            <a:endParaRPr/>
          </a:p>
          <a:p>
            <a:pPr>
              <a:lnSpc>
                <a:spcPct val="100000"/>
              </a:lnSpc>
            </a:pPr>
            <a:r>
              <a:rPr lang="en-US" sz="1200">
                <a:solidFill>
                  <a:srgbClr val="000000"/>
                </a:solidFill>
                <a:latin typeface="+mn-lt"/>
                <a:ea typeface="+mn-ea"/>
              </a:rPr>
              <a:t>2:30m</a:t>
            </a:r>
            <a:endParaRPr/>
          </a:p>
          <a:p>
            <a:pPr>
              <a:lnSpc>
                <a:spcPct val="100000"/>
              </a:lnSpc>
            </a:pPr>
            <a:endParaRPr/>
          </a:p>
        </p:txBody>
      </p:sp>
      <p:sp>
        <p:nvSpPr>
          <p:cNvPr id="1056" name="CustomShape 2"/>
          <p:cNvSpPr/>
          <p:nvPr/>
        </p:nvSpPr>
        <p:spPr>
          <a:xfrm>
            <a:off x="3884760" y="8685360"/>
            <a:ext cx="2971080" cy="457920"/>
          </a:xfrm>
          <a:prstGeom prst="rect">
            <a:avLst/>
          </a:prstGeom>
          <a:noFill/>
          <a:ln>
            <a:noFill/>
          </a:ln>
        </p:spPr>
        <p:txBody>
          <a:bodyPr lIns="90000" rIns="90000" tIns="45000" bIns="45000" anchor="b"/>
          <a:p>
            <a:pPr algn="r">
              <a:lnSpc>
                <a:spcPct val="100000"/>
              </a:lnSpc>
            </a:pPr>
            <a:fld id="{E69A7CF1-5AAB-42EB-909D-BB98FAC8017D}"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9"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30"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2"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33"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34" name="" descr=""/>
          <p:cNvPicPr/>
          <p:nvPr/>
        </p:nvPicPr>
        <p:blipFill>
          <a:blip r:embed="rId2"/>
          <a:stretch>
            <a:fillRect/>
          </a:stretch>
        </p:blipFill>
        <p:spPr>
          <a:xfrm>
            <a:off x="2203920" y="1818360"/>
            <a:ext cx="5649480" cy="4507560"/>
          </a:xfrm>
          <a:prstGeom prst="rect">
            <a:avLst/>
          </a:prstGeom>
          <a:ln>
            <a:noFill/>
          </a:ln>
        </p:spPr>
      </p:pic>
      <p:pic>
        <p:nvPicPr>
          <p:cNvPr id="35"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9"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1"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44"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49"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50"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2"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53"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4"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5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8"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0"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61"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65"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66"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8"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69"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70" name="" descr=""/>
          <p:cNvPicPr/>
          <p:nvPr/>
        </p:nvPicPr>
        <p:blipFill>
          <a:blip r:embed="rId2"/>
          <a:stretch>
            <a:fillRect/>
          </a:stretch>
        </p:blipFill>
        <p:spPr>
          <a:xfrm>
            <a:off x="2203920" y="1818360"/>
            <a:ext cx="5649480" cy="4507560"/>
          </a:xfrm>
          <a:prstGeom prst="rect">
            <a:avLst/>
          </a:prstGeom>
          <a:ln>
            <a:noFill/>
          </a:ln>
        </p:spPr>
      </p:pic>
      <p:pic>
        <p:nvPicPr>
          <p:cNvPr id="71"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6"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8"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0"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1"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5"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86"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87"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9"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9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1"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9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5"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7"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98"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0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02"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03"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5"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06"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07" name="" descr=""/>
          <p:cNvPicPr/>
          <p:nvPr/>
        </p:nvPicPr>
        <p:blipFill>
          <a:blip r:embed="rId2"/>
          <a:stretch>
            <a:fillRect/>
          </a:stretch>
        </p:blipFill>
        <p:spPr>
          <a:xfrm>
            <a:off x="2203920" y="1818360"/>
            <a:ext cx="5649480" cy="4507560"/>
          </a:xfrm>
          <a:prstGeom prst="rect">
            <a:avLst/>
          </a:prstGeom>
          <a:ln>
            <a:noFill/>
          </a:ln>
        </p:spPr>
      </p:pic>
      <p:pic>
        <p:nvPicPr>
          <p:cNvPr id="108"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2"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4"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17"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22"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23"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5"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26"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27"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1"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3"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34"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8"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39"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41"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42"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43" name="" descr=""/>
          <p:cNvPicPr/>
          <p:nvPr/>
        </p:nvPicPr>
        <p:blipFill>
          <a:blip r:embed="rId2"/>
          <a:stretch>
            <a:fillRect/>
          </a:stretch>
        </p:blipFill>
        <p:spPr>
          <a:xfrm>
            <a:off x="2203920" y="1818360"/>
            <a:ext cx="5649480" cy="4507560"/>
          </a:xfrm>
          <a:prstGeom prst="rect">
            <a:avLst/>
          </a:prstGeom>
          <a:ln>
            <a:noFill/>
          </a:ln>
        </p:spPr>
      </p:pic>
      <p:pic>
        <p:nvPicPr>
          <p:cNvPr id="144"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5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6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7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7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7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7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8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81" name="" descr=""/>
          <p:cNvPicPr/>
          <p:nvPr/>
        </p:nvPicPr>
        <p:blipFill>
          <a:blip r:embed="rId2"/>
          <a:stretch>
            <a:fillRect/>
          </a:stretch>
        </p:blipFill>
        <p:spPr>
          <a:xfrm>
            <a:off x="2203920" y="1818360"/>
            <a:ext cx="5649480" cy="4507560"/>
          </a:xfrm>
          <a:prstGeom prst="rect">
            <a:avLst/>
          </a:prstGeom>
          <a:ln>
            <a:noFill/>
          </a:ln>
        </p:spPr>
      </p:pic>
      <p:pic>
        <p:nvPicPr>
          <p:cNvPr id="18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4"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6"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8"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99"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04"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05"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0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09"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2"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13"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4"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5"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16"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9"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0"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21"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23"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24"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25" name="" descr=""/>
          <p:cNvPicPr/>
          <p:nvPr/>
        </p:nvPicPr>
        <p:blipFill>
          <a:blip r:embed="rId2"/>
          <a:stretch>
            <a:fillRect/>
          </a:stretch>
        </p:blipFill>
        <p:spPr>
          <a:xfrm>
            <a:off x="2203920" y="1818360"/>
            <a:ext cx="5649480" cy="4507560"/>
          </a:xfrm>
          <a:prstGeom prst="rect">
            <a:avLst/>
          </a:prstGeom>
          <a:ln>
            <a:noFill/>
          </a:ln>
        </p:spPr>
      </p:pic>
      <p:pic>
        <p:nvPicPr>
          <p:cNvPr id="226"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3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4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8"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4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5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5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5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6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61" name="" descr=""/>
          <p:cNvPicPr/>
          <p:nvPr/>
        </p:nvPicPr>
        <p:blipFill>
          <a:blip r:embed="rId2"/>
          <a:stretch>
            <a:fillRect/>
          </a:stretch>
        </p:blipFill>
        <p:spPr>
          <a:xfrm>
            <a:off x="2203920" y="1818360"/>
            <a:ext cx="5649480" cy="4507560"/>
          </a:xfrm>
          <a:prstGeom prst="rect">
            <a:avLst/>
          </a:prstGeom>
          <a:ln>
            <a:noFill/>
          </a:ln>
        </p:spPr>
      </p:pic>
      <p:pic>
        <p:nvPicPr>
          <p:cNvPr id="26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0" y="0"/>
            <a:ext cx="3142440" cy="7771680"/>
          </a:xfrm>
          <a:prstGeom prst="rect">
            <a:avLst/>
          </a:prstGeom>
          <a:solidFill>
            <a:srgbClr val="edeff3"/>
          </a:solidFill>
          <a:ln w="12600">
            <a:noFill/>
          </a:ln>
        </p:spPr>
      </p:sp>
      <p:sp>
        <p:nvSpPr>
          <p:cNvPr id="73" name="PlaceHolder 2"/>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74" name="PlaceHolder 3"/>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10"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7560"/>
            <a:ext cx="10057680" cy="7786440"/>
          </a:xfrm>
          <a:prstGeom prst="rect">
            <a:avLst/>
          </a:prstGeom>
          <a:solidFill>
            <a:srgbClr val="f2f2f2"/>
          </a:solidFill>
          <a:ln w="12600">
            <a:noFill/>
          </a:ln>
        </p:spPr>
      </p:sp>
      <p:sp>
        <p:nvSpPr>
          <p:cNvPr id="146" name="CustomShape 2"/>
          <p:cNvSpPr/>
          <p:nvPr/>
        </p:nvSpPr>
        <p:spPr>
          <a:xfrm>
            <a:off x="767520" y="622080"/>
            <a:ext cx="8770680" cy="6527520"/>
          </a:xfrm>
          <a:prstGeom prst="rect">
            <a:avLst/>
          </a:prstGeom>
          <a:solidFill>
            <a:srgbClr val="ffffff"/>
          </a:solidFill>
          <a:ln w="12600">
            <a:noFill/>
          </a:ln>
        </p:spPr>
      </p:sp>
      <p:sp>
        <p:nvSpPr>
          <p:cNvPr id="147" name="PlaceHolder 3"/>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48"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3" name="CustomShape 1"/>
          <p:cNvSpPr/>
          <p:nvPr/>
        </p:nvSpPr>
        <p:spPr>
          <a:xfrm>
            <a:off x="10287000" y="0"/>
            <a:ext cx="1828080" cy="776700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84" name="CustomShape 2"/>
          <p:cNvSpPr/>
          <p:nvPr/>
        </p:nvSpPr>
        <p:spPr>
          <a:xfrm>
            <a:off x="7039080" y="7216200"/>
            <a:ext cx="2660040" cy="94680"/>
          </a:xfrm>
          <a:prstGeom prst="rect">
            <a:avLst/>
          </a:prstGeom>
          <a:solidFill>
            <a:srgbClr val="f24f4f"/>
          </a:solidFill>
          <a:ln w="12600">
            <a:noFill/>
          </a:ln>
        </p:spPr>
      </p:sp>
      <p:sp>
        <p:nvSpPr>
          <p:cNvPr id="185" name="Line 3"/>
          <p:cNvSpPr/>
          <p:nvPr/>
        </p:nvSpPr>
        <p:spPr>
          <a:xfrm>
            <a:off x="7038360" y="2733480"/>
            <a:ext cx="2657880" cy="0"/>
          </a:xfrm>
          <a:prstGeom prst="line">
            <a:avLst/>
          </a:prstGeom>
          <a:ln w="25560">
            <a:solidFill>
              <a:srgbClr val="f24f4f"/>
            </a:solidFill>
            <a:miter/>
          </a:ln>
        </p:spPr>
      </p:sp>
      <p:sp>
        <p:nvSpPr>
          <p:cNvPr id="186" name="Line 4"/>
          <p:cNvSpPr/>
          <p:nvPr/>
        </p:nvSpPr>
        <p:spPr>
          <a:xfrm flipV="1">
            <a:off x="3939120" y="5152680"/>
            <a:ext cx="0" cy="2147040"/>
          </a:xfrm>
          <a:prstGeom prst="line">
            <a:avLst/>
          </a:prstGeom>
          <a:ln w="6480">
            <a:solidFill>
              <a:srgbClr val="f24f4f"/>
            </a:solidFill>
            <a:miter/>
          </a:ln>
        </p:spPr>
      </p:sp>
      <p:sp>
        <p:nvSpPr>
          <p:cNvPr id="187" name="CustomShape 5"/>
          <p:cNvSpPr/>
          <p:nvPr/>
        </p:nvSpPr>
        <p:spPr>
          <a:xfrm>
            <a:off x="365040" y="2743200"/>
            <a:ext cx="2559600" cy="4571280"/>
          </a:xfrm>
          <a:prstGeom prst="rect">
            <a:avLst/>
          </a:prstGeom>
          <a:solidFill>
            <a:srgbClr val="f24f4f"/>
          </a:solidFill>
          <a:ln w="12600">
            <a:noFill/>
          </a:ln>
        </p:spPr>
      </p:sp>
      <p:sp>
        <p:nvSpPr>
          <p:cNvPr id="188" name="Line 6"/>
          <p:cNvSpPr/>
          <p:nvPr/>
        </p:nvSpPr>
        <p:spPr>
          <a:xfrm>
            <a:off x="3291840" y="0"/>
            <a:ext cx="0" cy="7772400"/>
          </a:xfrm>
          <a:prstGeom prst="line">
            <a:avLst/>
          </a:prstGeom>
          <a:ln cap="rnd" w="6480">
            <a:solidFill>
              <a:srgbClr val="c8c8c8"/>
            </a:solidFill>
            <a:custDash>
              <a:ds d="4900000000" sp="3675000000"/>
            </a:custDash>
            <a:miter/>
          </a:ln>
        </p:spPr>
      </p:sp>
      <p:sp>
        <p:nvSpPr>
          <p:cNvPr id="189" name="Line 7"/>
          <p:cNvSpPr/>
          <p:nvPr/>
        </p:nvSpPr>
        <p:spPr>
          <a:xfrm>
            <a:off x="6675120" y="0"/>
            <a:ext cx="0" cy="7772400"/>
          </a:xfrm>
          <a:prstGeom prst="line">
            <a:avLst/>
          </a:prstGeom>
          <a:ln cap="rnd" w="6480">
            <a:solidFill>
              <a:srgbClr val="c8c8c8"/>
            </a:solidFill>
            <a:custDash>
              <a:ds d="4900000000" sp="3675000000"/>
            </a:custDash>
            <a:miter/>
          </a:ln>
        </p:spPr>
      </p:sp>
      <p:sp>
        <p:nvSpPr>
          <p:cNvPr id="190" name="CustomShape 8"/>
          <p:cNvSpPr/>
          <p:nvPr/>
        </p:nvSpPr>
        <p:spPr>
          <a:xfrm rot="16200000">
            <a:off x="3672720" y="457920"/>
            <a:ext cx="691560" cy="683640"/>
          </a:xfrm>
          <a:prstGeom prst="rect">
            <a:avLst/>
          </a:prstGeom>
          <a:noFill/>
          <a:ln cap="rnd" w="6480">
            <a:solidFill>
              <a:srgbClr val="808080"/>
            </a:solidFill>
            <a:custDash>
              <a:ds d="3675000000" sp="1225000000"/>
            </a:custDash>
            <a:miter/>
          </a:ln>
        </p:spPr>
        <p:txBody>
          <a:bodyPr lIns="45000" rIns="45000" tIns="90000" bIns="90000" anchor="ctr"/>
          <a:p>
            <a:pPr algn="ctr">
              <a:lnSpc>
                <a:spcPct val="100000"/>
              </a:lnSpc>
            </a:pPr>
            <a:r>
              <a:rPr lang="en-US" sz="1100">
                <a:solidFill>
                  <a:srgbClr val="808080"/>
                </a:solidFill>
                <a:latin typeface="Century Gothic"/>
              </a:rPr>
              <a:t>PLACE STAMP HERE</a:t>
            </a:r>
            <a:endParaRPr/>
          </a:p>
        </p:txBody>
      </p:sp>
      <p:sp>
        <p:nvSpPr>
          <p:cNvPr id="191" name="PlaceHolder 9"/>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92" name="PlaceHolder 10"/>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309960"/>
            <a:ext cx="9051840" cy="1297440"/>
          </a:xfrm>
          <a:prstGeom prst="rect">
            <a:avLst/>
          </a:prstGeom>
        </p:spPr>
        <p:txBody>
          <a:bodyPr lIns="0" rIns="0" tIns="0" bIns="0" anchor="ctr"/>
          <a:p>
            <a:r>
              <a:rPr lang="en-US">
                <a:latin typeface="Arial"/>
              </a:rPr>
              <a:t>Click to edit the title text format</a:t>
            </a:r>
            <a:endParaRPr/>
          </a:p>
        </p:txBody>
      </p:sp>
      <p:sp>
        <p:nvSpPr>
          <p:cNvPr id="228"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75.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5.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7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61.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6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61.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61.xml"/><Relationship Id="rId7"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6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6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slideLayout" Target="../slideLayouts/slideLayout6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slideLayout" Target="../slideLayouts/slideLayout61.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6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6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61.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61.xml"/><Relationship Id="rId7"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6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61.xml"/><Relationship Id="rId8"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68" name="Picture Placeholder 3" descr=""/>
          <p:cNvPicPr/>
          <p:nvPr/>
        </p:nvPicPr>
        <p:blipFill>
          <a:blip r:embed="rId1"/>
          <a:stretch>
            <a:fillRect/>
          </a:stretch>
        </p:blipFill>
        <p:spPr>
          <a:xfrm>
            <a:off x="-9720" y="1057320"/>
            <a:ext cx="10077120" cy="5657040"/>
          </a:xfrm>
          <a:prstGeom prst="rect">
            <a:avLst/>
          </a:prstGeom>
          <a:ln>
            <a:noFill/>
          </a:ln>
        </p:spPr>
      </p:pic>
      <p:pic>
        <p:nvPicPr>
          <p:cNvPr id="269" name="Picture Placeholder 5" descr=""/>
          <p:cNvPicPr/>
          <p:nvPr/>
        </p:nvPicPr>
        <p:blipFill>
          <a:blip r:embed="rId2"/>
          <a:srcRect l="9317" t="1828" r="9317" b="29114"/>
          <a:stretch>
            <a:fillRect/>
          </a:stretch>
        </p:blipFill>
        <p:spPr>
          <a:xfrm>
            <a:off x="4753080" y="2071440"/>
            <a:ext cx="551160" cy="585360"/>
          </a:xfrm>
          <a:prstGeom prst="rect">
            <a:avLst/>
          </a:prstGeom>
          <a:ln>
            <a:noFill/>
          </a:ln>
        </p:spPr>
      </p:pic>
      <p:sp>
        <p:nvSpPr>
          <p:cNvPr id="270" name="CustomShape 1"/>
          <p:cNvSpPr/>
          <p:nvPr/>
        </p:nvSpPr>
        <p:spPr>
          <a:xfrm>
            <a:off x="1225080" y="2941920"/>
            <a:ext cx="7620120" cy="182988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71" name="CustomShape 2"/>
          <p:cNvSpPr/>
          <p:nvPr/>
        </p:nvSpPr>
        <p:spPr>
          <a:xfrm>
            <a:off x="1218600" y="4068720"/>
            <a:ext cx="7620120" cy="65592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392760" y="662400"/>
            <a:ext cx="9434520" cy="6934320"/>
          </a:xfrm>
          <a:prstGeom prst="rect">
            <a:avLst/>
          </a:prstGeom>
          <a:ln>
            <a:noFill/>
          </a:ln>
        </p:spPr>
      </p:pic>
      <p:sp>
        <p:nvSpPr>
          <p:cNvPr id="368" name="CustomShape 1"/>
          <p:cNvSpPr/>
          <p:nvPr/>
        </p:nvSpPr>
        <p:spPr>
          <a:xfrm>
            <a:off x="573480" y="0"/>
            <a:ext cx="4018320" cy="14299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69" name="CustomShape 2"/>
          <p:cNvSpPr/>
          <p:nvPr/>
        </p:nvSpPr>
        <p:spPr>
          <a:xfrm>
            <a:off x="5923440" y="0"/>
            <a:ext cx="434772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6096600" y="261900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71" name="CustomShape 2"/>
          <p:cNvSpPr/>
          <p:nvPr/>
        </p:nvSpPr>
        <p:spPr>
          <a:xfrm>
            <a:off x="2824200" y="485208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2" name="CustomShape 3"/>
          <p:cNvSpPr/>
          <p:nvPr/>
        </p:nvSpPr>
        <p:spPr>
          <a:xfrm>
            <a:off x="6100200" y="486252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4</a:t>
            </a:r>
            <a:endParaRPr/>
          </a:p>
        </p:txBody>
      </p:sp>
      <p:sp>
        <p:nvSpPr>
          <p:cNvPr id="373" name="CustomShape 4"/>
          <p:cNvSpPr/>
          <p:nvPr/>
        </p:nvSpPr>
        <p:spPr>
          <a:xfrm>
            <a:off x="1901160" y="3300480"/>
            <a:ext cx="1366200" cy="575640"/>
          </a:xfrm>
          <a:prstGeom prst="rect">
            <a:avLst/>
          </a:prstGeom>
          <a:noFill/>
          <a:ln>
            <a:noFill/>
          </a:ln>
        </p:spPr>
        <p:txBody>
          <a:bodyPr lIns="90000" rIns="90000" tIns="45000" bIns="45000"/>
          <a:p>
            <a:pPr algn="r">
              <a:lnSpc>
                <a:spcPts val="144"/>
              </a:lnSpc>
            </a:pPr>
            <a:r>
              <a:rPr lang="en-US" sz="1600">
                <a:solidFill>
                  <a:srgbClr val="808080"/>
                </a:solidFill>
                <a:latin typeface="HK Grotesk"/>
              </a:rPr>
              <a:t>Qué sucedió?</a:t>
            </a:r>
            <a:endParaRPr/>
          </a:p>
        </p:txBody>
      </p:sp>
      <p:sp>
        <p:nvSpPr>
          <p:cNvPr id="374" name="CustomShape 5"/>
          <p:cNvSpPr/>
          <p:nvPr/>
        </p:nvSpPr>
        <p:spPr>
          <a:xfrm>
            <a:off x="1264320" y="2842560"/>
            <a:ext cx="2186280" cy="51660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Descriptivo</a:t>
            </a:r>
            <a:endParaRPr/>
          </a:p>
        </p:txBody>
      </p:sp>
      <p:sp>
        <p:nvSpPr>
          <p:cNvPr id="375" name="CustomShape 6"/>
          <p:cNvSpPr/>
          <p:nvPr/>
        </p:nvSpPr>
        <p:spPr>
          <a:xfrm>
            <a:off x="1641240" y="5638680"/>
            <a:ext cx="1634760" cy="575640"/>
          </a:xfrm>
          <a:prstGeom prst="rect">
            <a:avLst/>
          </a:prstGeom>
          <a:noFill/>
          <a:ln>
            <a:noFill/>
          </a:ln>
        </p:spPr>
        <p:txBody>
          <a:bodyPr lIns="90000" rIns="90000" tIns="45000" bIns="45000"/>
          <a:p>
            <a:pPr algn="r">
              <a:lnSpc>
                <a:spcPts val="144"/>
              </a:lnSpc>
            </a:pPr>
            <a:r>
              <a:rPr lang="en-US" sz="1600">
                <a:solidFill>
                  <a:srgbClr val="808080"/>
                </a:solidFill>
                <a:latin typeface="HK Grotesk"/>
              </a:rPr>
              <a:t>Por qué sucedió?</a:t>
            </a:r>
            <a:endParaRPr/>
          </a:p>
        </p:txBody>
      </p:sp>
      <p:sp>
        <p:nvSpPr>
          <p:cNvPr id="376" name="CustomShape 7"/>
          <p:cNvSpPr/>
          <p:nvPr/>
        </p:nvSpPr>
        <p:spPr>
          <a:xfrm>
            <a:off x="1220400" y="5156640"/>
            <a:ext cx="2273400" cy="51660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Diagnóstico</a:t>
            </a:r>
            <a:endParaRPr/>
          </a:p>
        </p:txBody>
      </p:sp>
      <p:sp>
        <p:nvSpPr>
          <p:cNvPr id="377" name="CustomShape 8"/>
          <p:cNvSpPr/>
          <p:nvPr/>
        </p:nvSpPr>
        <p:spPr>
          <a:xfrm>
            <a:off x="6828120" y="3281760"/>
            <a:ext cx="1247400" cy="575640"/>
          </a:xfrm>
          <a:prstGeom prst="rect">
            <a:avLst/>
          </a:prstGeom>
          <a:noFill/>
          <a:ln>
            <a:noFill/>
          </a:ln>
        </p:spPr>
        <p:txBody>
          <a:bodyPr lIns="90000" rIns="90000" tIns="45000" bIns="45000"/>
          <a:p>
            <a:pPr algn="r">
              <a:lnSpc>
                <a:spcPts val="144"/>
              </a:lnSpc>
            </a:pPr>
            <a:r>
              <a:rPr lang="en-US" sz="1600">
                <a:solidFill>
                  <a:srgbClr val="808080"/>
                </a:solidFill>
                <a:latin typeface="HK Grotesk"/>
              </a:rPr>
              <a:t>Qué pasará?</a:t>
            </a:r>
            <a:endParaRPr/>
          </a:p>
        </p:txBody>
      </p:sp>
      <p:sp>
        <p:nvSpPr>
          <p:cNvPr id="378" name="CustomShape 9"/>
          <p:cNvSpPr/>
          <p:nvPr/>
        </p:nvSpPr>
        <p:spPr>
          <a:xfrm>
            <a:off x="6689160" y="2859840"/>
            <a:ext cx="1927440" cy="51660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Predictivo</a:t>
            </a:r>
            <a:endParaRPr/>
          </a:p>
        </p:txBody>
      </p:sp>
      <p:sp>
        <p:nvSpPr>
          <p:cNvPr id="379" name="CustomShape 10"/>
          <p:cNvSpPr/>
          <p:nvPr/>
        </p:nvSpPr>
        <p:spPr>
          <a:xfrm>
            <a:off x="6874200" y="5656680"/>
            <a:ext cx="1825200" cy="575640"/>
          </a:xfrm>
          <a:prstGeom prst="rect">
            <a:avLst/>
          </a:prstGeom>
          <a:noFill/>
          <a:ln>
            <a:noFill/>
          </a:ln>
        </p:spPr>
        <p:txBody>
          <a:bodyPr lIns="90000" rIns="90000" tIns="45000" bIns="45000"/>
          <a:p>
            <a:pPr algn="r">
              <a:lnSpc>
                <a:spcPts val="144"/>
              </a:lnSpc>
            </a:pPr>
            <a:r>
              <a:rPr lang="en-US" sz="1600">
                <a:solidFill>
                  <a:srgbClr val="808080"/>
                </a:solidFill>
                <a:latin typeface="HK Grotesk"/>
              </a:rPr>
              <a:t>Qué debería hacer?</a:t>
            </a:r>
            <a:endParaRPr/>
          </a:p>
        </p:txBody>
      </p:sp>
      <p:sp>
        <p:nvSpPr>
          <p:cNvPr id="380" name="CustomShape 11"/>
          <p:cNvSpPr/>
          <p:nvPr/>
        </p:nvSpPr>
        <p:spPr>
          <a:xfrm>
            <a:off x="6698160" y="5156640"/>
            <a:ext cx="2257920" cy="516600"/>
          </a:xfrm>
          <a:prstGeom prst="rect">
            <a:avLst/>
          </a:prstGeom>
          <a:noFill/>
          <a:ln>
            <a:noFill/>
          </a:ln>
        </p:spPr>
        <p:txBody>
          <a:bodyPr wrap="none" lIns="90000" rIns="90000" tIns="45000" bIns="45000"/>
          <a:p>
            <a:pPr>
              <a:lnSpc>
                <a:spcPct val="100000"/>
              </a:lnSpc>
            </a:pPr>
            <a:r>
              <a:rPr lang="en-US" sz="2800">
                <a:solidFill>
                  <a:srgbClr val="808080"/>
                </a:solidFill>
                <a:latin typeface="HK Grotesk Medium"/>
              </a:rPr>
              <a:t>Prescriptivo</a:t>
            </a:r>
            <a:endParaRPr/>
          </a:p>
        </p:txBody>
      </p:sp>
      <p:sp>
        <p:nvSpPr>
          <p:cNvPr id="381" name="CustomShape 12"/>
          <p:cNvSpPr/>
          <p:nvPr/>
        </p:nvSpPr>
        <p:spPr>
          <a:xfrm>
            <a:off x="2824200" y="259632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82" name="CustomShape 13"/>
          <p:cNvSpPr/>
          <p:nvPr/>
        </p:nvSpPr>
        <p:spPr>
          <a:xfrm>
            <a:off x="2239560" y="812160"/>
            <a:ext cx="5916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sp>
        <p:nvSpPr>
          <p:cNvPr id="383" name="CustomShape 14"/>
          <p:cNvSpPr/>
          <p:nvPr/>
        </p:nvSpPr>
        <p:spPr>
          <a:xfrm>
            <a:off x="4999680" y="5397840"/>
            <a:ext cx="470880" cy="241200"/>
          </a:xfrm>
          <a:prstGeom prst="rect">
            <a:avLst/>
          </a:prstGeom>
          <a:solidFill>
            <a:srgbClr val="209078"/>
          </a:solidFill>
          <a:ln w="12600">
            <a:noFill/>
          </a:ln>
        </p:spPr>
      </p:sp>
      <p:sp>
        <p:nvSpPr>
          <p:cNvPr id="384" name="CustomShape 15"/>
          <p:cNvSpPr/>
          <p:nvPr/>
        </p:nvSpPr>
        <p:spPr>
          <a:xfrm>
            <a:off x="5387760" y="4167000"/>
            <a:ext cx="1123560" cy="1747440"/>
          </a:xfrm>
          <a:prstGeom prst="rect">
            <a:avLst/>
          </a:prstGeom>
          <a:solidFill>
            <a:srgbClr val="2491bd"/>
          </a:solidFill>
          <a:ln w="12600">
            <a:noFill/>
          </a:ln>
        </p:spPr>
      </p:sp>
      <p:sp>
        <p:nvSpPr>
          <p:cNvPr id="385" name="CustomShape 16"/>
          <p:cNvSpPr/>
          <p:nvPr/>
        </p:nvSpPr>
        <p:spPr>
          <a:xfrm rot="1760400">
            <a:off x="4834080" y="5289840"/>
            <a:ext cx="554760" cy="177840"/>
          </a:xfrm>
          <a:prstGeom prst="rect">
            <a:avLst/>
          </a:prstGeom>
          <a:solidFill>
            <a:srgbClr val="e9992d"/>
          </a:solidFill>
          <a:ln w="12600">
            <a:noFill/>
          </a:ln>
        </p:spPr>
      </p:sp>
      <p:sp>
        <p:nvSpPr>
          <p:cNvPr id="386" name="CustomShape 17"/>
          <p:cNvSpPr/>
          <p:nvPr/>
        </p:nvSpPr>
        <p:spPr>
          <a:xfrm>
            <a:off x="4430160" y="5571000"/>
            <a:ext cx="1998720" cy="821160"/>
          </a:xfrm>
          <a:prstGeom prst="rect">
            <a:avLst/>
          </a:prstGeom>
          <a:solidFill>
            <a:srgbClr val="2491bd"/>
          </a:solidFill>
          <a:ln w="12600">
            <a:noFill/>
          </a:ln>
        </p:spPr>
      </p:sp>
      <p:sp>
        <p:nvSpPr>
          <p:cNvPr id="387" name="CustomShape 18"/>
          <p:cNvSpPr/>
          <p:nvPr/>
        </p:nvSpPr>
        <p:spPr>
          <a:xfrm rot="1362600">
            <a:off x="5381640" y="3698640"/>
            <a:ext cx="408960" cy="1161360"/>
          </a:xfrm>
          <a:prstGeom prst="roundRect">
            <a:avLst>
              <a:gd name="adj" fmla="val 28940"/>
            </a:avLst>
          </a:prstGeom>
          <a:solidFill>
            <a:srgbClr val="2491bd"/>
          </a:solidFill>
          <a:ln w="12600">
            <a:noFill/>
          </a:ln>
        </p:spPr>
      </p:sp>
      <p:sp>
        <p:nvSpPr>
          <p:cNvPr id="388" name="CustomShape 19"/>
          <p:cNvSpPr/>
          <p:nvPr/>
        </p:nvSpPr>
        <p:spPr>
          <a:xfrm>
            <a:off x="5190120" y="4735080"/>
            <a:ext cx="322560" cy="252000"/>
          </a:xfrm>
          <a:prstGeom prst="rect">
            <a:avLst/>
          </a:prstGeom>
          <a:solidFill>
            <a:srgbClr val="2491bd"/>
          </a:solidFill>
          <a:ln w="12600">
            <a:noFill/>
          </a:ln>
        </p:spPr>
      </p:sp>
      <p:sp>
        <p:nvSpPr>
          <p:cNvPr id="389" name="CustomShape 20"/>
          <p:cNvSpPr/>
          <p:nvPr/>
        </p:nvSpPr>
        <p:spPr>
          <a:xfrm>
            <a:off x="5844600" y="3250080"/>
            <a:ext cx="240120" cy="200520"/>
          </a:xfrm>
          <a:prstGeom prst="rect">
            <a:avLst/>
          </a:prstGeom>
          <a:solidFill>
            <a:srgbClr val="e9992d"/>
          </a:solidFill>
          <a:ln w="12600">
            <a:noFill/>
          </a:ln>
        </p:spPr>
      </p:sp>
      <p:sp>
        <p:nvSpPr>
          <p:cNvPr id="390" name="CustomShape 21"/>
          <p:cNvSpPr/>
          <p:nvPr/>
        </p:nvSpPr>
        <p:spPr>
          <a:xfrm>
            <a:off x="5686560" y="3344760"/>
            <a:ext cx="384480" cy="438840"/>
          </a:xfrm>
          <a:prstGeom prst="rect">
            <a:avLst/>
          </a:prstGeom>
          <a:solidFill>
            <a:srgbClr val="2491bd"/>
          </a:solidFill>
          <a:ln w="12600">
            <a:noFill/>
          </a:ln>
        </p:spPr>
      </p:sp>
      <p:sp>
        <p:nvSpPr>
          <p:cNvPr id="391" name="CustomShape 22"/>
          <p:cNvSpPr/>
          <p:nvPr/>
        </p:nvSpPr>
        <p:spPr>
          <a:xfrm>
            <a:off x="5860440" y="3162960"/>
            <a:ext cx="277560" cy="197280"/>
          </a:xfrm>
          <a:prstGeom prst="rect">
            <a:avLst/>
          </a:prstGeom>
          <a:solidFill>
            <a:srgbClr val="2491bd"/>
          </a:solidFill>
          <a:ln w="12600">
            <a:noFill/>
          </a:ln>
        </p:spPr>
      </p:sp>
      <p:sp>
        <p:nvSpPr>
          <p:cNvPr id="392" name="CustomShape 23"/>
          <p:cNvSpPr/>
          <p:nvPr/>
        </p:nvSpPr>
        <p:spPr>
          <a:xfrm>
            <a:off x="5609520" y="4162680"/>
            <a:ext cx="412560" cy="412560"/>
          </a:xfrm>
          <a:prstGeom prst="ellipse">
            <a:avLst/>
          </a:prstGeom>
          <a:solidFill>
            <a:srgbClr val="e9992d"/>
          </a:solidFill>
          <a:ln w="12600">
            <a:noFill/>
          </a:ln>
        </p:spPr>
      </p:sp>
      <p:sp>
        <p:nvSpPr>
          <p:cNvPr id="393" name="CustomShape 24"/>
          <p:cNvSpPr/>
          <p:nvPr/>
        </p:nvSpPr>
        <p:spPr>
          <a:xfrm flipH="1" rot="1056000">
            <a:off x="3323160" y="4066920"/>
            <a:ext cx="1781280" cy="1136880"/>
          </a:xfrm>
          <a:prstGeom prst="rect">
            <a:avLst/>
          </a:prstGeom>
          <a:solidFill>
            <a:srgbClr val="209078"/>
          </a:solidFill>
          <a:ln w="12600">
            <a:noFill/>
          </a:ln>
        </p:spPr>
      </p:sp>
      <p:sp>
        <p:nvSpPr>
          <p:cNvPr id="394" name="CustomShape 25"/>
          <p:cNvSpPr/>
          <p:nvPr/>
        </p:nvSpPr>
        <p:spPr>
          <a:xfrm flipH="1" rot="1056000">
            <a:off x="3799800" y="4800600"/>
            <a:ext cx="1191960" cy="536760"/>
          </a:xfrm>
          <a:prstGeom prst="rect">
            <a:avLst/>
          </a:prstGeom>
          <a:solidFill>
            <a:srgbClr val="209078"/>
          </a:solidFill>
          <a:ln w="12600">
            <a:noFill/>
          </a:ln>
        </p:spPr>
      </p:sp>
      <p:sp>
        <p:nvSpPr>
          <p:cNvPr id="395" name="CustomShape 26"/>
          <p:cNvSpPr/>
          <p:nvPr/>
        </p:nvSpPr>
        <p:spPr>
          <a:xfrm>
            <a:off x="3042000" y="3669480"/>
            <a:ext cx="1475640" cy="1475640"/>
          </a:xfrm>
          <a:prstGeom prst="ellipse">
            <a:avLst/>
          </a:prstGeom>
          <a:solidFill>
            <a:srgbClr val="ffffff"/>
          </a:solidFill>
          <a:ln w="9360">
            <a:solidFill>
              <a:srgbClr val="d9d9d9"/>
            </a:solidFill>
            <a:miter/>
          </a:ln>
        </p:spPr>
      </p:sp>
      <p:sp>
        <p:nvSpPr>
          <p:cNvPr id="396" name="CustomShape 27"/>
          <p:cNvSpPr/>
          <p:nvPr/>
        </p:nvSpPr>
        <p:spPr>
          <a:xfrm>
            <a:off x="3195720" y="4279680"/>
            <a:ext cx="1134000" cy="333360"/>
          </a:xfrm>
          <a:prstGeom prst="rect">
            <a:avLst/>
          </a:prstGeom>
          <a:noFill/>
          <a:ln>
            <a:noFill/>
          </a:ln>
        </p:spPr>
        <p:txBody>
          <a:bodyPr lIns="90000" rIns="90000" tIns="45000" bIns="45000"/>
          <a:p>
            <a:pPr algn="ctr">
              <a:lnSpc>
                <a:spcPct val="100000"/>
              </a:lnSpc>
            </a:pPr>
            <a:r>
              <a:rPr lang="en-US" sz="1600">
                <a:solidFill>
                  <a:srgbClr val="000000"/>
                </a:solidFill>
                <a:latin typeface="HK Grotesk Medium"/>
              </a:rPr>
              <a:t>Detalles</a:t>
            </a:r>
            <a:endParaRPr/>
          </a:p>
        </p:txBody>
      </p:sp>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7"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8" name="Picture 1" descr=""/>
          <p:cNvPicPr/>
          <p:nvPr/>
        </p:nvPicPr>
        <p:blipFill>
          <a:blip r:embed="rId1"/>
          <a:stretch>
            <a:fillRect/>
          </a:stretch>
        </p:blipFill>
        <p:spPr>
          <a:xfrm>
            <a:off x="1859400" y="1261800"/>
            <a:ext cx="6521760" cy="6509880"/>
          </a:xfrm>
          <a:prstGeom prst="rect">
            <a:avLst/>
          </a:prstGeom>
          <a:ln>
            <a:noFill/>
          </a:ln>
        </p:spPr>
      </p:pic>
      <p:sp>
        <p:nvSpPr>
          <p:cNvPr id="399" name="CustomShape 2"/>
          <p:cNvSpPr/>
          <p:nvPr/>
        </p:nvSpPr>
        <p:spPr>
          <a:xfrm>
            <a:off x="-1540080" y="3657600"/>
            <a:ext cx="384120" cy="351252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1" name="Picture 1" descr=""/>
          <p:cNvPicPr/>
          <p:nvPr/>
        </p:nvPicPr>
        <p:blipFill>
          <a:blip r:embed="rId1"/>
          <a:stretch>
            <a:fillRect/>
          </a:stretch>
        </p:blipFill>
        <p:spPr>
          <a:xfrm>
            <a:off x="1859400" y="1261800"/>
            <a:ext cx="6521760" cy="6509880"/>
          </a:xfrm>
          <a:prstGeom prst="rect">
            <a:avLst/>
          </a:prstGeom>
          <a:ln>
            <a:noFill/>
          </a:ln>
        </p:spPr>
      </p:pic>
      <p:sp>
        <p:nvSpPr>
          <p:cNvPr id="402" name="CustomShape 2"/>
          <p:cNvSpPr/>
          <p:nvPr/>
        </p:nvSpPr>
        <p:spPr>
          <a:xfrm rot="5400000">
            <a:off x="3814560" y="5502600"/>
            <a:ext cx="384120" cy="351252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3"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4" name="Picture 1" descr=""/>
          <p:cNvPicPr/>
          <p:nvPr/>
        </p:nvPicPr>
        <p:blipFill>
          <a:blip r:embed="rId1"/>
          <a:stretch>
            <a:fillRect/>
          </a:stretch>
        </p:blipFill>
        <p:spPr>
          <a:xfrm>
            <a:off x="1859400" y="1261800"/>
            <a:ext cx="6521760" cy="6509880"/>
          </a:xfrm>
          <a:prstGeom prst="rect">
            <a:avLst/>
          </a:prstGeom>
          <a:ln>
            <a:noFill/>
          </a:ln>
        </p:spPr>
      </p:pic>
      <p:sp>
        <p:nvSpPr>
          <p:cNvPr id="405" name="CustomShape 2"/>
          <p:cNvSpPr/>
          <p:nvPr/>
        </p:nvSpPr>
        <p:spPr>
          <a:xfrm>
            <a:off x="1859400" y="3657600"/>
            <a:ext cx="384120" cy="351252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7" name="Picture 1" descr=""/>
          <p:cNvPicPr/>
          <p:nvPr/>
        </p:nvPicPr>
        <p:blipFill>
          <a:blip r:embed="rId1"/>
          <a:stretch>
            <a:fillRect/>
          </a:stretch>
        </p:blipFill>
        <p:spPr>
          <a:xfrm>
            <a:off x="1859400" y="1261800"/>
            <a:ext cx="6521760" cy="6509880"/>
          </a:xfrm>
          <a:prstGeom prst="rect">
            <a:avLst/>
          </a:prstGeom>
          <a:ln>
            <a:noFill/>
          </a:ln>
        </p:spPr>
      </p:pic>
      <p:sp>
        <p:nvSpPr>
          <p:cNvPr id="408" name="CustomShape 2"/>
          <p:cNvSpPr/>
          <p:nvPr/>
        </p:nvSpPr>
        <p:spPr>
          <a:xfrm rot="5400000">
            <a:off x="2223000" y="4389480"/>
            <a:ext cx="2670120" cy="271368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9"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0" name="Picture 1" descr=""/>
          <p:cNvPicPr/>
          <p:nvPr/>
        </p:nvPicPr>
        <p:blipFill>
          <a:blip r:embed="rId1"/>
          <a:stretch>
            <a:fillRect/>
          </a:stretch>
        </p:blipFill>
        <p:spPr>
          <a:xfrm>
            <a:off x="1859400" y="1261800"/>
            <a:ext cx="6521760" cy="6509880"/>
          </a:xfrm>
          <a:prstGeom prst="rect">
            <a:avLst/>
          </a:prstGeom>
          <a:ln>
            <a:noFill/>
          </a:ln>
        </p:spPr>
      </p:pic>
      <p:sp>
        <p:nvSpPr>
          <p:cNvPr id="411" name="CustomShape 2"/>
          <p:cNvSpPr/>
          <p:nvPr/>
        </p:nvSpPr>
        <p:spPr>
          <a:xfrm rot="5400000">
            <a:off x="4912560" y="4412160"/>
            <a:ext cx="2670120" cy="271368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2"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3" name="Picture 1" descr=""/>
          <p:cNvPicPr/>
          <p:nvPr/>
        </p:nvPicPr>
        <p:blipFill>
          <a:blip r:embed="rId1"/>
          <a:stretch>
            <a:fillRect/>
          </a:stretch>
        </p:blipFill>
        <p:spPr>
          <a:xfrm>
            <a:off x="1859400" y="1261800"/>
            <a:ext cx="6521760" cy="6509880"/>
          </a:xfrm>
          <a:prstGeom prst="rect">
            <a:avLst/>
          </a:prstGeom>
          <a:ln>
            <a:noFill/>
          </a:ln>
        </p:spPr>
      </p:pic>
      <p:sp>
        <p:nvSpPr>
          <p:cNvPr id="414" name="CustomShape 2"/>
          <p:cNvSpPr/>
          <p:nvPr/>
        </p:nvSpPr>
        <p:spPr>
          <a:xfrm rot="5400000">
            <a:off x="2223000" y="1699560"/>
            <a:ext cx="2670120" cy="271368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384920" y="0"/>
            <a:ext cx="747036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6" name="Picture 1" descr=""/>
          <p:cNvPicPr/>
          <p:nvPr/>
        </p:nvPicPr>
        <p:blipFill>
          <a:blip r:embed="rId1"/>
          <a:stretch>
            <a:fillRect/>
          </a:stretch>
        </p:blipFill>
        <p:spPr>
          <a:xfrm>
            <a:off x="1859400" y="1261800"/>
            <a:ext cx="6521760" cy="6509880"/>
          </a:xfrm>
          <a:prstGeom prst="rect">
            <a:avLst/>
          </a:prstGeom>
          <a:ln>
            <a:noFill/>
          </a:ln>
        </p:spPr>
      </p:pic>
      <p:sp>
        <p:nvSpPr>
          <p:cNvPr id="417" name="CustomShape 2"/>
          <p:cNvSpPr/>
          <p:nvPr/>
        </p:nvSpPr>
        <p:spPr>
          <a:xfrm rot="5400000">
            <a:off x="4916880" y="1699560"/>
            <a:ext cx="2670120" cy="271368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8" name="Picture 2" descr=""/>
          <p:cNvPicPr/>
          <p:nvPr/>
        </p:nvPicPr>
        <p:blipFill>
          <a:blip r:embed="rId1"/>
          <a:stretch>
            <a:fillRect/>
          </a:stretch>
        </p:blipFill>
        <p:spPr>
          <a:xfrm>
            <a:off x="1527120" y="1057320"/>
            <a:ext cx="6978960" cy="6628680"/>
          </a:xfrm>
          <a:prstGeom prst="rect">
            <a:avLst/>
          </a:prstGeom>
          <a:ln>
            <a:noFill/>
          </a:ln>
        </p:spPr>
      </p:pic>
      <p:pic>
        <p:nvPicPr>
          <p:cNvPr id="419" name="Picture 2" descr=""/>
          <p:cNvPicPr/>
          <p:nvPr/>
        </p:nvPicPr>
        <p:blipFill>
          <a:blip r:embed="rId2"/>
          <a:stretch>
            <a:fillRect/>
          </a:stretch>
        </p:blipFill>
        <p:spPr>
          <a:xfrm>
            <a:off x="1527120" y="951120"/>
            <a:ext cx="6691680" cy="6628680"/>
          </a:xfrm>
          <a:prstGeom prst="rect">
            <a:avLst/>
          </a:prstGeom>
          <a:ln>
            <a:noFill/>
          </a:ln>
        </p:spPr>
      </p:pic>
      <p:sp>
        <p:nvSpPr>
          <p:cNvPr id="420"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21" name="Picture 2" descr=""/>
          <p:cNvPicPr/>
          <p:nvPr/>
        </p:nvPicPr>
        <p:blipFill>
          <a:blip r:embed="rId3"/>
          <a:stretch>
            <a:fillRect/>
          </a:stretch>
        </p:blipFill>
        <p:spPr>
          <a:xfrm>
            <a:off x="1527120" y="951120"/>
            <a:ext cx="6628680" cy="662868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2" name="Picture Placeholder 2" descr=""/>
          <p:cNvPicPr/>
          <p:nvPr/>
        </p:nvPicPr>
        <p:blipFill>
          <a:blip r:embed="rId1"/>
          <a:stretch>
            <a:fillRect/>
          </a:stretch>
        </p:blipFill>
        <p:spPr>
          <a:xfrm>
            <a:off x="5601600" y="0"/>
            <a:ext cx="4456080" cy="7771680"/>
          </a:xfrm>
          <a:prstGeom prst="rect">
            <a:avLst/>
          </a:prstGeom>
          <a:ln>
            <a:noFill/>
          </a:ln>
        </p:spPr>
      </p:pic>
      <p:sp>
        <p:nvSpPr>
          <p:cNvPr id="273" name="CustomShape 1"/>
          <p:cNvSpPr/>
          <p:nvPr/>
        </p:nvSpPr>
        <p:spPr>
          <a:xfrm>
            <a:off x="2656080" y="4628160"/>
            <a:ext cx="137160" cy="137160"/>
          </a:xfrm>
          <a:prstGeom prst="ellipse">
            <a:avLst/>
          </a:prstGeom>
          <a:solidFill>
            <a:srgbClr val="2491bd"/>
          </a:solidFill>
          <a:ln w="12600">
            <a:noFill/>
          </a:ln>
        </p:spPr>
      </p:sp>
      <p:sp>
        <p:nvSpPr>
          <p:cNvPr id="274" name="CustomShape 2"/>
          <p:cNvSpPr/>
          <p:nvPr/>
        </p:nvSpPr>
        <p:spPr>
          <a:xfrm>
            <a:off x="2823120" y="4660200"/>
            <a:ext cx="73080" cy="73080"/>
          </a:xfrm>
          <a:prstGeom prst="ellipse">
            <a:avLst/>
          </a:prstGeom>
          <a:solidFill>
            <a:srgbClr val="e9992d"/>
          </a:solidFill>
          <a:ln w="12600">
            <a:noFill/>
          </a:ln>
        </p:spPr>
      </p:sp>
      <p:sp>
        <p:nvSpPr>
          <p:cNvPr id="275" name="CustomShape 3"/>
          <p:cNvSpPr/>
          <p:nvPr/>
        </p:nvSpPr>
        <p:spPr>
          <a:xfrm>
            <a:off x="2553120" y="4660200"/>
            <a:ext cx="73080" cy="73080"/>
          </a:xfrm>
          <a:prstGeom prst="ellipse">
            <a:avLst/>
          </a:prstGeom>
          <a:solidFill>
            <a:srgbClr val="209078"/>
          </a:solidFill>
          <a:ln w="12600">
            <a:noFill/>
          </a:ln>
        </p:spPr>
      </p:sp>
      <p:sp>
        <p:nvSpPr>
          <p:cNvPr id="276" name="CustomShape 4"/>
          <p:cNvSpPr/>
          <p:nvPr/>
        </p:nvSpPr>
        <p:spPr>
          <a:xfrm>
            <a:off x="1766160" y="4960800"/>
            <a:ext cx="1917000" cy="80280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77" name="CustomShape 5"/>
          <p:cNvSpPr/>
          <p:nvPr/>
        </p:nvSpPr>
        <p:spPr>
          <a:xfrm>
            <a:off x="1392480" y="5607720"/>
            <a:ext cx="2869200" cy="44136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78" name="CustomShape 6"/>
          <p:cNvSpPr/>
          <p:nvPr/>
        </p:nvSpPr>
        <p:spPr>
          <a:xfrm>
            <a:off x="1206360" y="5837400"/>
            <a:ext cx="2650680" cy="45684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79" name="Picture Placeholder 4" descr=""/>
          <p:cNvPicPr/>
          <p:nvPr/>
        </p:nvPicPr>
        <p:blipFill>
          <a:blip r:embed="rId2"/>
          <a:srcRect l="16577" t="0" r="16577" b="0"/>
          <a:stretch>
            <a:fillRect/>
          </a:stretch>
        </p:blipFill>
        <p:spPr>
          <a:xfrm>
            <a:off x="6762600" y="1541520"/>
            <a:ext cx="1129680" cy="2013840"/>
          </a:xfrm>
          <a:prstGeom prst="rect">
            <a:avLst/>
          </a:prstGeom>
          <a:ln>
            <a:noFill/>
          </a:ln>
        </p:spPr>
      </p:pic>
      <p:pic>
        <p:nvPicPr>
          <p:cNvPr id="280" name="Picture Placeholder 5" descr=""/>
          <p:cNvPicPr/>
          <p:nvPr/>
        </p:nvPicPr>
        <p:blipFill>
          <a:blip r:embed="rId3"/>
          <a:stretch>
            <a:fillRect/>
          </a:stretch>
        </p:blipFill>
        <p:spPr>
          <a:xfrm>
            <a:off x="6762600" y="4187160"/>
            <a:ext cx="1129680" cy="2008800"/>
          </a:xfrm>
          <a:prstGeom prst="rect">
            <a:avLst/>
          </a:prstGeom>
          <a:ln>
            <a:noFill/>
          </a:ln>
        </p:spPr>
      </p:pic>
      <p:sp>
        <p:nvSpPr>
          <p:cNvPr id="281" name="CustomShape 7"/>
          <p:cNvSpPr/>
          <p:nvPr/>
        </p:nvSpPr>
        <p:spPr>
          <a:xfrm>
            <a:off x="8080200" y="1911600"/>
            <a:ext cx="1789920" cy="69912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82" name="CustomShape 8"/>
          <p:cNvSpPr/>
          <p:nvPr/>
        </p:nvSpPr>
        <p:spPr>
          <a:xfrm>
            <a:off x="8079840" y="4520880"/>
            <a:ext cx="1791000" cy="69912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83" name="CustomShape 9"/>
          <p:cNvSpPr/>
          <p:nvPr/>
        </p:nvSpPr>
        <p:spPr>
          <a:xfrm>
            <a:off x="346680" y="2293200"/>
            <a:ext cx="4870080" cy="116928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84" name="Picture Placeholder 1" descr=""/>
          <p:cNvPicPr/>
          <p:nvPr/>
        </p:nvPicPr>
        <p:blipFill>
          <a:blip r:embed="rId4"/>
          <a:srcRect l="23502" t="0" r="23502" b="0"/>
          <a:stretch>
            <a:fillRect/>
          </a:stretch>
        </p:blipFill>
        <p:spPr>
          <a:xfrm>
            <a:off x="2410920" y="1299600"/>
            <a:ext cx="627120" cy="711720"/>
          </a:xfrm>
          <a:prstGeom prst="rect">
            <a:avLst/>
          </a:prstGeom>
          <a:ln>
            <a:noFill/>
          </a:ln>
        </p:spPr>
      </p:pic>
      <p:sp>
        <p:nvSpPr>
          <p:cNvPr id="285" name="CustomShape 10"/>
          <p:cNvSpPr/>
          <p:nvPr/>
        </p:nvSpPr>
        <p:spPr>
          <a:xfrm>
            <a:off x="498240" y="2957040"/>
            <a:ext cx="4567320" cy="39672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2" name="Picture 2" descr=""/>
          <p:cNvPicPr/>
          <p:nvPr/>
        </p:nvPicPr>
        <p:blipFill>
          <a:blip r:embed="rId1"/>
          <a:stretch>
            <a:fillRect/>
          </a:stretch>
        </p:blipFill>
        <p:spPr>
          <a:xfrm>
            <a:off x="1527120" y="951120"/>
            <a:ext cx="6628680" cy="6628680"/>
          </a:xfrm>
          <a:prstGeom prst="rect">
            <a:avLst/>
          </a:prstGeom>
          <a:ln>
            <a:noFill/>
          </a:ln>
        </p:spPr>
      </p:pic>
      <p:pic>
        <p:nvPicPr>
          <p:cNvPr id="423" name="Picture 2" descr=""/>
          <p:cNvPicPr/>
          <p:nvPr/>
        </p:nvPicPr>
        <p:blipFill>
          <a:blip r:embed="rId2"/>
          <a:stretch>
            <a:fillRect/>
          </a:stretch>
        </p:blipFill>
        <p:spPr>
          <a:xfrm>
            <a:off x="1527120" y="1057320"/>
            <a:ext cx="6978960" cy="6628680"/>
          </a:xfrm>
          <a:prstGeom prst="rect">
            <a:avLst/>
          </a:prstGeom>
          <a:ln>
            <a:noFill/>
          </a:ln>
        </p:spPr>
      </p:pic>
      <p:pic>
        <p:nvPicPr>
          <p:cNvPr id="424" name="Picture 2" descr=""/>
          <p:cNvPicPr/>
          <p:nvPr/>
        </p:nvPicPr>
        <p:blipFill>
          <a:blip r:embed="rId3"/>
          <a:stretch>
            <a:fillRect/>
          </a:stretch>
        </p:blipFill>
        <p:spPr>
          <a:xfrm>
            <a:off x="1527120" y="951120"/>
            <a:ext cx="6691680" cy="6628680"/>
          </a:xfrm>
          <a:prstGeom prst="rect">
            <a:avLst/>
          </a:prstGeom>
          <a:ln>
            <a:noFill/>
          </a:ln>
        </p:spPr>
      </p:pic>
      <p:sp>
        <p:nvSpPr>
          <p:cNvPr id="425"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6" name="Picture 2" descr=""/>
          <p:cNvPicPr/>
          <p:nvPr/>
        </p:nvPicPr>
        <p:blipFill>
          <a:blip r:embed="rId1"/>
          <a:stretch>
            <a:fillRect/>
          </a:stretch>
        </p:blipFill>
        <p:spPr>
          <a:xfrm>
            <a:off x="1527120" y="951120"/>
            <a:ext cx="6691680" cy="6628680"/>
          </a:xfrm>
          <a:prstGeom prst="rect">
            <a:avLst/>
          </a:prstGeom>
          <a:ln>
            <a:noFill/>
          </a:ln>
        </p:spPr>
      </p:pic>
      <p:pic>
        <p:nvPicPr>
          <p:cNvPr id="427" name="Picture 2" descr=""/>
          <p:cNvPicPr/>
          <p:nvPr/>
        </p:nvPicPr>
        <p:blipFill>
          <a:blip r:embed="rId2"/>
          <a:stretch>
            <a:fillRect/>
          </a:stretch>
        </p:blipFill>
        <p:spPr>
          <a:xfrm>
            <a:off x="1527120" y="951120"/>
            <a:ext cx="6628680" cy="6628680"/>
          </a:xfrm>
          <a:prstGeom prst="rect">
            <a:avLst/>
          </a:prstGeom>
          <a:ln>
            <a:noFill/>
          </a:ln>
        </p:spPr>
      </p:pic>
      <p:pic>
        <p:nvPicPr>
          <p:cNvPr id="428" name="Picture 2" descr=""/>
          <p:cNvPicPr/>
          <p:nvPr/>
        </p:nvPicPr>
        <p:blipFill>
          <a:blip r:embed="rId3"/>
          <a:stretch>
            <a:fillRect/>
          </a:stretch>
        </p:blipFill>
        <p:spPr>
          <a:xfrm>
            <a:off x="1527120" y="951120"/>
            <a:ext cx="6978960" cy="6735240"/>
          </a:xfrm>
          <a:prstGeom prst="rect">
            <a:avLst/>
          </a:prstGeom>
          <a:ln>
            <a:noFill/>
          </a:ln>
        </p:spPr>
      </p:pic>
      <p:sp>
        <p:nvSpPr>
          <p:cNvPr id="429" name="CustomShape 1"/>
          <p:cNvSpPr/>
          <p:nvPr/>
        </p:nvSpPr>
        <p:spPr>
          <a:xfrm>
            <a:off x="694080" y="0"/>
            <a:ext cx="8852400" cy="73584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0" name="Picture 2" descr=""/>
          <p:cNvPicPr/>
          <p:nvPr/>
        </p:nvPicPr>
        <p:blipFill>
          <a:blip r:embed="rId1"/>
          <a:stretch>
            <a:fillRect/>
          </a:stretch>
        </p:blipFill>
        <p:spPr>
          <a:xfrm>
            <a:off x="0" y="114480"/>
            <a:ext cx="10057680" cy="7543080"/>
          </a:xfrm>
          <a:prstGeom prst="rect">
            <a:avLst/>
          </a:prstGeom>
          <a:ln>
            <a:noFill/>
          </a:ln>
        </p:spPr>
      </p:pic>
      <p:sp>
        <p:nvSpPr>
          <p:cNvPr id="431" name="CustomShape 1"/>
          <p:cNvSpPr/>
          <p:nvPr/>
        </p:nvSpPr>
        <p:spPr>
          <a:xfrm>
            <a:off x="5584680" y="371880"/>
            <a:ext cx="2751840" cy="735840"/>
          </a:xfrm>
          <a:prstGeom prst="rect">
            <a:avLst/>
          </a:prstGeom>
          <a:noFill/>
          <a:ln>
            <a:noFill/>
          </a:ln>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2" name="Picture 1" descr=""/>
          <p:cNvPicPr/>
          <p:nvPr/>
        </p:nvPicPr>
        <p:blipFill>
          <a:blip r:embed="rId1"/>
          <a:stretch>
            <a:fillRect/>
          </a:stretch>
        </p:blipFill>
        <p:spPr>
          <a:xfrm>
            <a:off x="0" y="114480"/>
            <a:ext cx="10054080" cy="7543080"/>
          </a:xfrm>
          <a:prstGeom prst="rect">
            <a:avLst/>
          </a:prstGeom>
          <a:ln>
            <a:noFill/>
          </a:ln>
        </p:spPr>
      </p:pic>
      <p:pic>
        <p:nvPicPr>
          <p:cNvPr id="433" name="Picture 2" descr=""/>
          <p:cNvPicPr/>
          <p:nvPr/>
        </p:nvPicPr>
        <p:blipFill>
          <a:blip r:embed="rId2"/>
          <a:stretch>
            <a:fillRect/>
          </a:stretch>
        </p:blipFill>
        <p:spPr>
          <a:xfrm>
            <a:off x="0" y="114480"/>
            <a:ext cx="10057680" cy="754308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4" name="Picture 1" descr=""/>
          <p:cNvPicPr/>
          <p:nvPr/>
        </p:nvPicPr>
        <p:blipFill>
          <a:blip r:embed="rId1"/>
          <a:stretch>
            <a:fillRect/>
          </a:stretch>
        </p:blipFill>
        <p:spPr>
          <a:xfrm>
            <a:off x="0" y="114480"/>
            <a:ext cx="10054080" cy="7543080"/>
          </a:xfrm>
          <a:prstGeom prst="rect">
            <a:avLst/>
          </a:prstGeom>
          <a:ln>
            <a:noFill/>
          </a:ln>
        </p:spPr>
      </p:pic>
      <p:pic>
        <p:nvPicPr>
          <p:cNvPr id="435" name="Picture 2" descr=""/>
          <p:cNvPicPr/>
          <p:nvPr/>
        </p:nvPicPr>
        <p:blipFill>
          <a:blip r:embed="rId2"/>
          <a:stretch>
            <a:fillRect/>
          </a:stretch>
        </p:blipFill>
        <p:spPr>
          <a:xfrm>
            <a:off x="0" y="114480"/>
            <a:ext cx="10057680" cy="754308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6" name="Picture 1" descr=""/>
          <p:cNvPicPr/>
          <p:nvPr/>
        </p:nvPicPr>
        <p:blipFill>
          <a:blip r:embed="rId1"/>
          <a:stretch>
            <a:fillRect/>
          </a:stretch>
        </p:blipFill>
        <p:spPr>
          <a:xfrm>
            <a:off x="0" y="114480"/>
            <a:ext cx="10054080" cy="7543080"/>
          </a:xfrm>
          <a:prstGeom prst="rect">
            <a:avLst/>
          </a:prstGeom>
          <a:ln>
            <a:noFill/>
          </a:ln>
        </p:spPr>
      </p:pic>
      <p:pic>
        <p:nvPicPr>
          <p:cNvPr id="437" name="Picture 2" descr=""/>
          <p:cNvPicPr/>
          <p:nvPr/>
        </p:nvPicPr>
        <p:blipFill>
          <a:blip r:embed="rId2"/>
          <a:stretch>
            <a:fillRect/>
          </a:stretch>
        </p:blipFill>
        <p:spPr>
          <a:xfrm>
            <a:off x="0" y="114480"/>
            <a:ext cx="10057680" cy="754308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8" name="Picture 2" descr=""/>
          <p:cNvPicPr/>
          <p:nvPr/>
        </p:nvPicPr>
        <p:blipFill>
          <a:blip r:embed="rId1"/>
          <a:stretch>
            <a:fillRect/>
          </a:stretch>
        </p:blipFill>
        <p:spPr>
          <a:xfrm>
            <a:off x="0" y="41760"/>
            <a:ext cx="10235160" cy="7715880"/>
          </a:xfrm>
          <a:prstGeom prst="rect">
            <a:avLst/>
          </a:prstGeom>
          <a:ln>
            <a:noFill/>
          </a:ln>
        </p:spPr>
      </p:pic>
      <p:pic>
        <p:nvPicPr>
          <p:cNvPr id="439" name="Picture 12" descr=""/>
          <p:cNvPicPr/>
          <p:nvPr/>
        </p:nvPicPr>
        <p:blipFill>
          <a:blip r:embed="rId2"/>
          <a:stretch>
            <a:fillRect/>
          </a:stretch>
        </p:blipFill>
        <p:spPr>
          <a:xfrm>
            <a:off x="11339280" y="41760"/>
            <a:ext cx="9513720" cy="6913440"/>
          </a:xfrm>
          <a:prstGeom prst="rect">
            <a:avLst/>
          </a:prstGeom>
          <a:ln>
            <a:noFill/>
          </a:ln>
        </p:spPr>
      </p:pic>
      <p:pic>
        <p:nvPicPr>
          <p:cNvPr id="440" name="Picture 13" descr=""/>
          <p:cNvPicPr/>
          <p:nvPr/>
        </p:nvPicPr>
        <p:blipFill>
          <a:blip r:embed="rId3"/>
          <a:stretch>
            <a:fillRect/>
          </a:stretch>
        </p:blipFill>
        <p:spPr>
          <a:xfrm>
            <a:off x="11888280" y="438480"/>
            <a:ext cx="8715960" cy="6419880"/>
          </a:xfrm>
          <a:prstGeom prst="rect">
            <a:avLst/>
          </a:prstGeom>
          <a:ln>
            <a:noFill/>
          </a:ln>
        </p:spPr>
      </p:pic>
      <p:pic>
        <p:nvPicPr>
          <p:cNvPr id="441" name="Picture 14" descr=""/>
          <p:cNvPicPr/>
          <p:nvPr/>
        </p:nvPicPr>
        <p:blipFill>
          <a:blip r:embed="rId4"/>
          <a:stretch>
            <a:fillRect/>
          </a:stretch>
        </p:blipFill>
        <p:spPr>
          <a:xfrm>
            <a:off x="12033360" y="1064880"/>
            <a:ext cx="8725320" cy="5467320"/>
          </a:xfrm>
          <a:prstGeom prst="rect">
            <a:avLst/>
          </a:prstGeom>
          <a:ln>
            <a:noFill/>
          </a:ln>
        </p:spPr>
      </p:pic>
      <p:pic>
        <p:nvPicPr>
          <p:cNvPr id="442" name="Picture 15" descr=""/>
          <p:cNvPicPr/>
          <p:nvPr/>
        </p:nvPicPr>
        <p:blipFill>
          <a:blip r:embed="rId5"/>
          <a:stretch>
            <a:fillRect/>
          </a:stretch>
        </p:blipFill>
        <p:spPr>
          <a:xfrm>
            <a:off x="11797560" y="452520"/>
            <a:ext cx="9497160" cy="6991560"/>
          </a:xfrm>
          <a:prstGeom prst="rect">
            <a:avLst/>
          </a:prstGeom>
          <a:ln>
            <a:noFill/>
          </a:ln>
        </p:spPr>
      </p:pic>
      <p:pic>
        <p:nvPicPr>
          <p:cNvPr id="443" name="Picture 16" descr=""/>
          <p:cNvPicPr/>
          <p:nvPr/>
        </p:nvPicPr>
        <p:blipFill>
          <a:blip r:embed="rId6"/>
          <a:stretch>
            <a:fillRect/>
          </a:stretch>
        </p:blipFill>
        <p:spPr>
          <a:xfrm>
            <a:off x="12138120" y="583560"/>
            <a:ext cx="9115920" cy="7029720"/>
          </a:xfrm>
          <a:prstGeom prst="rect">
            <a:avLst/>
          </a:prstGeom>
          <a:ln>
            <a:noFill/>
          </a:ln>
        </p:spPr>
      </p:pic>
      <p:sp>
        <p:nvSpPr>
          <p:cNvPr id="444" name="CustomShape 1"/>
          <p:cNvSpPr/>
          <p:nvPr/>
        </p:nvSpPr>
        <p:spPr>
          <a:xfrm>
            <a:off x="-2998080" y="3832560"/>
            <a:ext cx="105840" cy="100800"/>
          </a:xfrm>
          <a:prstGeom prst="ellipse">
            <a:avLst/>
          </a:prstGeom>
          <a:solidFill>
            <a:srgbClr val="428cbf"/>
          </a:solidFill>
          <a:ln w="12600">
            <a:solidFill>
              <a:srgbClr val="ffffff"/>
            </a:solidFill>
            <a:miter/>
          </a:ln>
        </p:spPr>
      </p:sp>
      <p:sp>
        <p:nvSpPr>
          <p:cNvPr id="445" name="CustomShape 2"/>
          <p:cNvSpPr/>
          <p:nvPr/>
        </p:nvSpPr>
        <p:spPr>
          <a:xfrm>
            <a:off x="-2979720" y="3062160"/>
            <a:ext cx="105840" cy="100800"/>
          </a:xfrm>
          <a:prstGeom prst="ellipse">
            <a:avLst/>
          </a:prstGeom>
          <a:solidFill>
            <a:srgbClr val="c8c949"/>
          </a:solidFill>
          <a:ln w="12600">
            <a:solidFill>
              <a:srgbClr val="ffffff"/>
            </a:solidFill>
            <a:miter/>
          </a:ln>
        </p:spPr>
      </p:sp>
      <p:sp>
        <p:nvSpPr>
          <p:cNvPr id="446" name="CustomShape 3"/>
          <p:cNvSpPr/>
          <p:nvPr/>
        </p:nvSpPr>
        <p:spPr>
          <a:xfrm>
            <a:off x="-5400000" y="3798360"/>
            <a:ext cx="105840" cy="100800"/>
          </a:xfrm>
          <a:prstGeom prst="ellipse">
            <a:avLst/>
          </a:prstGeom>
          <a:solidFill>
            <a:srgbClr val="428cbf"/>
          </a:solidFill>
          <a:ln w="12600">
            <a:solidFill>
              <a:srgbClr val="ffffff"/>
            </a:solidFill>
            <a:miter/>
          </a:ln>
        </p:spPr>
      </p:sp>
      <p:sp>
        <p:nvSpPr>
          <p:cNvPr id="447" name="CustomShape 4"/>
          <p:cNvSpPr/>
          <p:nvPr/>
        </p:nvSpPr>
        <p:spPr>
          <a:xfrm>
            <a:off x="-5400000" y="4008240"/>
            <a:ext cx="105840" cy="100800"/>
          </a:xfrm>
          <a:prstGeom prst="ellipse">
            <a:avLst/>
          </a:prstGeom>
          <a:solidFill>
            <a:srgbClr val="c8c949"/>
          </a:solidFill>
          <a:ln w="12600">
            <a:solidFill>
              <a:srgbClr val="ffffff"/>
            </a:solidFill>
            <a:miter/>
          </a:ln>
        </p:spPr>
      </p:sp>
      <p:sp>
        <p:nvSpPr>
          <p:cNvPr id="448" name="CustomShape 5"/>
          <p:cNvSpPr/>
          <p:nvPr/>
        </p:nvSpPr>
        <p:spPr>
          <a:xfrm>
            <a:off x="-6009120" y="3783960"/>
            <a:ext cx="105840" cy="100800"/>
          </a:xfrm>
          <a:prstGeom prst="ellipse">
            <a:avLst/>
          </a:prstGeom>
          <a:solidFill>
            <a:srgbClr val="428cbf"/>
          </a:solidFill>
          <a:ln w="12600">
            <a:solidFill>
              <a:srgbClr val="ffffff"/>
            </a:solidFill>
            <a:miter/>
          </a:ln>
        </p:spPr>
      </p:sp>
      <p:sp>
        <p:nvSpPr>
          <p:cNvPr id="449" name="CustomShape 6"/>
          <p:cNvSpPr/>
          <p:nvPr/>
        </p:nvSpPr>
        <p:spPr>
          <a:xfrm>
            <a:off x="-6009120" y="3422520"/>
            <a:ext cx="105840" cy="100800"/>
          </a:xfrm>
          <a:prstGeom prst="ellipse">
            <a:avLst/>
          </a:prstGeom>
          <a:solidFill>
            <a:srgbClr val="c8c949"/>
          </a:solidFill>
          <a:ln w="12600">
            <a:solidFill>
              <a:srgbClr val="ffffff"/>
            </a:solidFill>
            <a:miter/>
          </a:ln>
        </p:spPr>
      </p:sp>
      <p:sp>
        <p:nvSpPr>
          <p:cNvPr id="450" name="CustomShape 7"/>
          <p:cNvSpPr/>
          <p:nvPr/>
        </p:nvSpPr>
        <p:spPr>
          <a:xfrm>
            <a:off x="-5774040" y="251172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1" name="CustomShape 8"/>
          <p:cNvSpPr/>
          <p:nvPr/>
        </p:nvSpPr>
        <p:spPr>
          <a:xfrm>
            <a:off x="-5774040" y="28558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52" name="CustomShape 9"/>
          <p:cNvSpPr/>
          <p:nvPr/>
        </p:nvSpPr>
        <p:spPr>
          <a:xfrm>
            <a:off x="-5774040" y="321624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53" name="CustomShape 10"/>
          <p:cNvSpPr/>
          <p:nvPr/>
        </p:nvSpPr>
        <p:spPr>
          <a:xfrm rot="5400000">
            <a:off x="-7945920" y="-2313720"/>
            <a:ext cx="1976760" cy="995616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4" name="Picture 12" descr=""/>
          <p:cNvPicPr/>
          <p:nvPr/>
        </p:nvPicPr>
        <p:blipFill>
          <a:blip r:embed="rId1"/>
          <a:stretch>
            <a:fillRect/>
          </a:stretch>
        </p:blipFill>
        <p:spPr>
          <a:xfrm>
            <a:off x="0" y="272520"/>
            <a:ext cx="10057680" cy="7309080"/>
          </a:xfrm>
          <a:prstGeom prst="rect">
            <a:avLst/>
          </a:prstGeom>
          <a:ln>
            <a:noFill/>
          </a:ln>
        </p:spPr>
      </p:pic>
      <p:pic>
        <p:nvPicPr>
          <p:cNvPr id="455" name="Picture 13" descr=""/>
          <p:cNvPicPr/>
          <p:nvPr/>
        </p:nvPicPr>
        <p:blipFill>
          <a:blip r:embed="rId2"/>
          <a:stretch>
            <a:fillRect/>
          </a:stretch>
        </p:blipFill>
        <p:spPr>
          <a:xfrm>
            <a:off x="15581520" y="3498840"/>
            <a:ext cx="8715960" cy="6419880"/>
          </a:xfrm>
          <a:prstGeom prst="rect">
            <a:avLst/>
          </a:prstGeom>
          <a:ln>
            <a:noFill/>
          </a:ln>
        </p:spPr>
      </p:pic>
      <p:pic>
        <p:nvPicPr>
          <p:cNvPr id="456" name="Picture 14" descr=""/>
          <p:cNvPicPr/>
          <p:nvPr/>
        </p:nvPicPr>
        <p:blipFill>
          <a:blip r:embed="rId3"/>
          <a:stretch>
            <a:fillRect/>
          </a:stretch>
        </p:blipFill>
        <p:spPr>
          <a:xfrm>
            <a:off x="16615080" y="2939400"/>
            <a:ext cx="8725320" cy="5467320"/>
          </a:xfrm>
          <a:prstGeom prst="rect">
            <a:avLst/>
          </a:prstGeom>
          <a:ln>
            <a:noFill/>
          </a:ln>
        </p:spPr>
      </p:pic>
      <p:pic>
        <p:nvPicPr>
          <p:cNvPr id="457" name="Picture 15" descr=""/>
          <p:cNvPicPr/>
          <p:nvPr/>
        </p:nvPicPr>
        <p:blipFill>
          <a:blip r:embed="rId4"/>
          <a:stretch>
            <a:fillRect/>
          </a:stretch>
        </p:blipFill>
        <p:spPr>
          <a:xfrm>
            <a:off x="13757040" y="4086000"/>
            <a:ext cx="9497160" cy="6991560"/>
          </a:xfrm>
          <a:prstGeom prst="rect">
            <a:avLst/>
          </a:prstGeom>
          <a:ln>
            <a:noFill/>
          </a:ln>
        </p:spPr>
      </p:pic>
      <p:pic>
        <p:nvPicPr>
          <p:cNvPr id="458" name="Picture 16" descr=""/>
          <p:cNvPicPr/>
          <p:nvPr/>
        </p:nvPicPr>
        <p:blipFill>
          <a:blip r:embed="rId5"/>
          <a:stretch>
            <a:fillRect/>
          </a:stretch>
        </p:blipFill>
        <p:spPr>
          <a:xfrm>
            <a:off x="17286120" y="-684000"/>
            <a:ext cx="9115920" cy="7029720"/>
          </a:xfrm>
          <a:prstGeom prst="rect">
            <a:avLst/>
          </a:prstGeom>
          <a:ln>
            <a:noFill/>
          </a:ln>
        </p:spPr>
      </p:pic>
      <p:sp>
        <p:nvSpPr>
          <p:cNvPr id="459" name="CustomShape 1"/>
          <p:cNvSpPr/>
          <p:nvPr/>
        </p:nvSpPr>
        <p:spPr>
          <a:xfrm>
            <a:off x="-3497400" y="24627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0" name="CustomShape 2"/>
          <p:cNvSpPr/>
          <p:nvPr/>
        </p:nvSpPr>
        <p:spPr>
          <a:xfrm>
            <a:off x="-3497400" y="28069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61" name="CustomShape 3"/>
          <p:cNvSpPr/>
          <p:nvPr/>
        </p:nvSpPr>
        <p:spPr>
          <a:xfrm>
            <a:off x="-3497400" y="31672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62" name="CustomShape 4"/>
          <p:cNvSpPr/>
          <p:nvPr/>
        </p:nvSpPr>
        <p:spPr>
          <a:xfrm>
            <a:off x="-3497400" y="349884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63" name="CustomShape 5"/>
          <p:cNvSpPr/>
          <p:nvPr/>
        </p:nvSpPr>
        <p:spPr>
          <a:xfrm rot="5400000">
            <a:off x="-13131360" y="-2704320"/>
            <a:ext cx="1976760" cy="1006416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64" name="Picture 12" descr=""/>
          <p:cNvPicPr/>
          <p:nvPr/>
        </p:nvPicPr>
        <p:blipFill>
          <a:blip r:embed="rId1"/>
          <a:stretch>
            <a:fillRect/>
          </a:stretch>
        </p:blipFill>
        <p:spPr>
          <a:xfrm>
            <a:off x="0" y="272520"/>
            <a:ext cx="10057680" cy="7309080"/>
          </a:xfrm>
          <a:prstGeom prst="rect">
            <a:avLst/>
          </a:prstGeom>
          <a:ln>
            <a:noFill/>
          </a:ln>
        </p:spPr>
      </p:pic>
      <p:pic>
        <p:nvPicPr>
          <p:cNvPr id="465" name="Picture 13" descr=""/>
          <p:cNvPicPr/>
          <p:nvPr/>
        </p:nvPicPr>
        <p:blipFill>
          <a:blip r:embed="rId2"/>
          <a:stretch>
            <a:fillRect/>
          </a:stretch>
        </p:blipFill>
        <p:spPr>
          <a:xfrm>
            <a:off x="15581520" y="3498840"/>
            <a:ext cx="8715960" cy="6419880"/>
          </a:xfrm>
          <a:prstGeom prst="rect">
            <a:avLst/>
          </a:prstGeom>
          <a:ln>
            <a:noFill/>
          </a:ln>
        </p:spPr>
      </p:pic>
      <p:pic>
        <p:nvPicPr>
          <p:cNvPr id="466" name="Picture 14" descr=""/>
          <p:cNvPicPr/>
          <p:nvPr/>
        </p:nvPicPr>
        <p:blipFill>
          <a:blip r:embed="rId3"/>
          <a:stretch>
            <a:fillRect/>
          </a:stretch>
        </p:blipFill>
        <p:spPr>
          <a:xfrm>
            <a:off x="16615080" y="2939400"/>
            <a:ext cx="8725320" cy="5467320"/>
          </a:xfrm>
          <a:prstGeom prst="rect">
            <a:avLst/>
          </a:prstGeom>
          <a:ln>
            <a:noFill/>
          </a:ln>
        </p:spPr>
      </p:pic>
      <p:pic>
        <p:nvPicPr>
          <p:cNvPr id="467" name="Picture 15" descr=""/>
          <p:cNvPicPr/>
          <p:nvPr/>
        </p:nvPicPr>
        <p:blipFill>
          <a:blip r:embed="rId4"/>
          <a:stretch>
            <a:fillRect/>
          </a:stretch>
        </p:blipFill>
        <p:spPr>
          <a:xfrm>
            <a:off x="13757040" y="4086000"/>
            <a:ext cx="9497160" cy="6991560"/>
          </a:xfrm>
          <a:prstGeom prst="rect">
            <a:avLst/>
          </a:prstGeom>
          <a:ln>
            <a:noFill/>
          </a:ln>
        </p:spPr>
      </p:pic>
      <p:pic>
        <p:nvPicPr>
          <p:cNvPr id="468" name="Picture 16" descr=""/>
          <p:cNvPicPr/>
          <p:nvPr/>
        </p:nvPicPr>
        <p:blipFill>
          <a:blip r:embed="rId5"/>
          <a:stretch>
            <a:fillRect/>
          </a:stretch>
        </p:blipFill>
        <p:spPr>
          <a:xfrm>
            <a:off x="17286120" y="-684000"/>
            <a:ext cx="9115920" cy="7029720"/>
          </a:xfrm>
          <a:prstGeom prst="rect">
            <a:avLst/>
          </a:prstGeom>
          <a:ln>
            <a:noFill/>
          </a:ln>
        </p:spPr>
      </p:pic>
      <p:sp>
        <p:nvSpPr>
          <p:cNvPr id="469"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470"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471" name="CustomShape 3"/>
          <p:cNvSpPr/>
          <p:nvPr/>
        </p:nvSpPr>
        <p:spPr>
          <a:xfrm>
            <a:off x="1066680" y="2437200"/>
            <a:ext cx="105840" cy="100800"/>
          </a:xfrm>
          <a:prstGeom prst="ellipse">
            <a:avLst/>
          </a:prstGeom>
          <a:solidFill>
            <a:srgbClr val="428cbf"/>
          </a:solidFill>
          <a:ln w="12600">
            <a:solidFill>
              <a:srgbClr val="ffffff"/>
            </a:solidFill>
            <a:miter/>
          </a:ln>
        </p:spPr>
      </p:sp>
      <p:sp>
        <p:nvSpPr>
          <p:cNvPr id="472" name="CustomShape 4"/>
          <p:cNvSpPr/>
          <p:nvPr/>
        </p:nvSpPr>
        <p:spPr>
          <a:xfrm>
            <a:off x="1066320" y="2075760"/>
            <a:ext cx="105840" cy="100800"/>
          </a:xfrm>
          <a:prstGeom prst="ellipse">
            <a:avLst/>
          </a:prstGeom>
          <a:solidFill>
            <a:srgbClr val="c8c949"/>
          </a:solidFill>
          <a:ln w="12600">
            <a:solidFill>
              <a:srgbClr val="ffffff"/>
            </a:solidFill>
            <a:miter/>
          </a:ln>
        </p:spPr>
      </p:sp>
      <p:sp>
        <p:nvSpPr>
          <p:cNvPr id="473" name="CustomShape 5"/>
          <p:cNvSpPr/>
          <p:nvPr/>
        </p:nvSpPr>
        <p:spPr>
          <a:xfrm>
            <a:off x="1066680" y="2437200"/>
            <a:ext cx="105840" cy="100800"/>
          </a:xfrm>
          <a:prstGeom prst="ellipse">
            <a:avLst/>
          </a:prstGeom>
          <a:solidFill>
            <a:srgbClr val="428cbf"/>
          </a:solidFill>
          <a:ln w="12600">
            <a:solidFill>
              <a:srgbClr val="ffffff"/>
            </a:solidFill>
            <a:miter/>
          </a:ln>
        </p:spPr>
      </p:sp>
      <p:sp>
        <p:nvSpPr>
          <p:cNvPr id="474" name="CustomShape 6"/>
          <p:cNvSpPr/>
          <p:nvPr/>
        </p:nvSpPr>
        <p:spPr>
          <a:xfrm>
            <a:off x="1066680" y="2075760"/>
            <a:ext cx="105840" cy="100800"/>
          </a:xfrm>
          <a:prstGeom prst="ellipse">
            <a:avLst/>
          </a:prstGeom>
          <a:solidFill>
            <a:srgbClr val="c8c949"/>
          </a:solidFill>
          <a:ln w="12600">
            <a:solidFill>
              <a:srgbClr val="ffffff"/>
            </a:solidFill>
            <a:miter/>
          </a:ln>
        </p:spPr>
      </p:sp>
      <p:sp>
        <p:nvSpPr>
          <p:cNvPr id="475" name="CustomShape 7"/>
          <p:cNvSpPr/>
          <p:nvPr/>
        </p:nvSpPr>
        <p:spPr>
          <a:xfrm>
            <a:off x="1253880" y="162468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6" name="CustomShape 8"/>
          <p:cNvSpPr/>
          <p:nvPr/>
        </p:nvSpPr>
        <p:spPr>
          <a:xfrm>
            <a:off x="-3962520" y="186120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7" name="CustomShape 9"/>
          <p:cNvSpPr/>
          <p:nvPr/>
        </p:nvSpPr>
        <p:spPr>
          <a:xfrm>
            <a:off x="-3962520" y="22215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8"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9" name="CustomShape 11"/>
          <p:cNvSpPr/>
          <p:nvPr/>
        </p:nvSpPr>
        <p:spPr>
          <a:xfrm>
            <a:off x="1066320" y="2437200"/>
            <a:ext cx="105840" cy="100800"/>
          </a:xfrm>
          <a:prstGeom prst="ellipse">
            <a:avLst/>
          </a:prstGeom>
          <a:solidFill>
            <a:srgbClr val="428cbf"/>
          </a:solidFill>
          <a:ln w="12600">
            <a:solidFill>
              <a:srgbClr val="ffffff"/>
            </a:solidFill>
            <a:miter/>
          </a:ln>
        </p:spPr>
      </p:sp>
      <p:sp>
        <p:nvSpPr>
          <p:cNvPr id="480" name="CustomShape 12"/>
          <p:cNvSpPr/>
          <p:nvPr/>
        </p:nvSpPr>
        <p:spPr>
          <a:xfrm>
            <a:off x="1067040" y="2075760"/>
            <a:ext cx="105840" cy="100800"/>
          </a:xfrm>
          <a:prstGeom prst="ellipse">
            <a:avLst/>
          </a:prstGeom>
          <a:solidFill>
            <a:srgbClr val="c8c949"/>
          </a:solidFill>
          <a:ln w="12600">
            <a:solidFill>
              <a:srgbClr val="ffffff"/>
            </a:solidFill>
            <a:miter/>
          </a:ln>
        </p:spPr>
      </p:sp>
      <p:sp>
        <p:nvSpPr>
          <p:cNvPr id="481" name="CustomShape 13"/>
          <p:cNvSpPr/>
          <p:nvPr/>
        </p:nvSpPr>
        <p:spPr>
          <a:xfrm rot="5400000">
            <a:off x="-7544520" y="-490320"/>
            <a:ext cx="1976760" cy="995616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82" name="Picture 12" descr=""/>
          <p:cNvPicPr/>
          <p:nvPr/>
        </p:nvPicPr>
        <p:blipFill>
          <a:blip r:embed="rId1"/>
          <a:stretch>
            <a:fillRect/>
          </a:stretch>
        </p:blipFill>
        <p:spPr>
          <a:xfrm>
            <a:off x="0" y="272520"/>
            <a:ext cx="10057680" cy="7309080"/>
          </a:xfrm>
          <a:prstGeom prst="rect">
            <a:avLst/>
          </a:prstGeom>
          <a:ln>
            <a:noFill/>
          </a:ln>
        </p:spPr>
      </p:pic>
      <p:pic>
        <p:nvPicPr>
          <p:cNvPr id="483" name="Picture 13" descr=""/>
          <p:cNvPicPr/>
          <p:nvPr/>
        </p:nvPicPr>
        <p:blipFill>
          <a:blip r:embed="rId2"/>
          <a:stretch>
            <a:fillRect/>
          </a:stretch>
        </p:blipFill>
        <p:spPr>
          <a:xfrm>
            <a:off x="15581520" y="3498840"/>
            <a:ext cx="8715960" cy="6419880"/>
          </a:xfrm>
          <a:prstGeom prst="rect">
            <a:avLst/>
          </a:prstGeom>
          <a:ln>
            <a:noFill/>
          </a:ln>
        </p:spPr>
      </p:pic>
      <p:pic>
        <p:nvPicPr>
          <p:cNvPr id="484" name="Picture 14" descr=""/>
          <p:cNvPicPr/>
          <p:nvPr/>
        </p:nvPicPr>
        <p:blipFill>
          <a:blip r:embed="rId3"/>
          <a:stretch>
            <a:fillRect/>
          </a:stretch>
        </p:blipFill>
        <p:spPr>
          <a:xfrm>
            <a:off x="16615080" y="2939400"/>
            <a:ext cx="8725320" cy="5467320"/>
          </a:xfrm>
          <a:prstGeom prst="rect">
            <a:avLst/>
          </a:prstGeom>
          <a:ln>
            <a:noFill/>
          </a:ln>
        </p:spPr>
      </p:pic>
      <p:pic>
        <p:nvPicPr>
          <p:cNvPr id="485" name="Picture 15" descr=""/>
          <p:cNvPicPr/>
          <p:nvPr/>
        </p:nvPicPr>
        <p:blipFill>
          <a:blip r:embed="rId4"/>
          <a:stretch>
            <a:fillRect/>
          </a:stretch>
        </p:blipFill>
        <p:spPr>
          <a:xfrm>
            <a:off x="13757040" y="4086000"/>
            <a:ext cx="9497160" cy="6991560"/>
          </a:xfrm>
          <a:prstGeom prst="rect">
            <a:avLst/>
          </a:prstGeom>
          <a:ln>
            <a:noFill/>
          </a:ln>
        </p:spPr>
      </p:pic>
      <p:pic>
        <p:nvPicPr>
          <p:cNvPr id="486" name="Picture 16" descr=""/>
          <p:cNvPicPr/>
          <p:nvPr/>
        </p:nvPicPr>
        <p:blipFill>
          <a:blip r:embed="rId5"/>
          <a:stretch>
            <a:fillRect/>
          </a:stretch>
        </p:blipFill>
        <p:spPr>
          <a:xfrm>
            <a:off x="17286120" y="-684000"/>
            <a:ext cx="9115920" cy="7029720"/>
          </a:xfrm>
          <a:prstGeom prst="rect">
            <a:avLst/>
          </a:prstGeom>
          <a:ln>
            <a:noFill/>
          </a:ln>
        </p:spPr>
      </p:pic>
      <p:sp>
        <p:nvSpPr>
          <p:cNvPr id="487" name="CustomShape 1"/>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88" name="CustomShape 2"/>
          <p:cNvSpPr/>
          <p:nvPr/>
        </p:nvSpPr>
        <p:spPr>
          <a:xfrm>
            <a:off x="1066320" y="2437200"/>
            <a:ext cx="105840" cy="100800"/>
          </a:xfrm>
          <a:prstGeom prst="ellipse">
            <a:avLst/>
          </a:prstGeom>
          <a:solidFill>
            <a:srgbClr val="428cbf"/>
          </a:solidFill>
          <a:ln w="12600">
            <a:solidFill>
              <a:srgbClr val="ffffff"/>
            </a:solidFill>
            <a:miter/>
          </a:ln>
        </p:spPr>
      </p:sp>
      <p:sp>
        <p:nvSpPr>
          <p:cNvPr id="489" name="CustomShape 3"/>
          <p:cNvSpPr/>
          <p:nvPr/>
        </p:nvSpPr>
        <p:spPr>
          <a:xfrm>
            <a:off x="1066680" y="2075760"/>
            <a:ext cx="105840" cy="100800"/>
          </a:xfrm>
          <a:prstGeom prst="ellipse">
            <a:avLst/>
          </a:prstGeom>
          <a:solidFill>
            <a:srgbClr val="c8c949"/>
          </a:solidFill>
          <a:ln w="12600">
            <a:solidFill>
              <a:srgbClr val="ffffff"/>
            </a:solidFill>
            <a:miter/>
          </a:ln>
        </p:spPr>
      </p:sp>
      <p:sp>
        <p:nvSpPr>
          <p:cNvPr id="490" name="CustomShape 4"/>
          <p:cNvSpPr/>
          <p:nvPr/>
        </p:nvSpPr>
        <p:spPr>
          <a:xfrm>
            <a:off x="1678680" y="2446920"/>
            <a:ext cx="105840" cy="100800"/>
          </a:xfrm>
          <a:prstGeom prst="ellipse">
            <a:avLst/>
          </a:prstGeom>
          <a:solidFill>
            <a:srgbClr val="428cbf"/>
          </a:solidFill>
          <a:ln w="12600">
            <a:solidFill>
              <a:srgbClr val="ffffff"/>
            </a:solidFill>
            <a:miter/>
          </a:ln>
        </p:spPr>
      </p:sp>
      <p:sp>
        <p:nvSpPr>
          <p:cNvPr id="491" name="CustomShape 5"/>
          <p:cNvSpPr/>
          <p:nvPr/>
        </p:nvSpPr>
        <p:spPr>
          <a:xfrm>
            <a:off x="1678680" y="2661480"/>
            <a:ext cx="105840" cy="100800"/>
          </a:xfrm>
          <a:prstGeom prst="ellipse">
            <a:avLst/>
          </a:prstGeom>
          <a:solidFill>
            <a:srgbClr val="c8c949"/>
          </a:solidFill>
          <a:ln w="12600">
            <a:solidFill>
              <a:srgbClr val="ffffff"/>
            </a:solidFill>
            <a:miter/>
          </a:ln>
        </p:spPr>
      </p:sp>
      <p:sp>
        <p:nvSpPr>
          <p:cNvPr id="492" name="CustomShape 6"/>
          <p:cNvSpPr/>
          <p:nvPr/>
        </p:nvSpPr>
        <p:spPr>
          <a:xfrm>
            <a:off x="1679400" y="2446920"/>
            <a:ext cx="105840" cy="100800"/>
          </a:xfrm>
          <a:prstGeom prst="ellipse">
            <a:avLst/>
          </a:prstGeom>
          <a:solidFill>
            <a:srgbClr val="428cbf"/>
          </a:solidFill>
          <a:ln w="12600">
            <a:solidFill>
              <a:srgbClr val="ffffff"/>
            </a:solidFill>
            <a:miter/>
          </a:ln>
        </p:spPr>
      </p:sp>
      <p:sp>
        <p:nvSpPr>
          <p:cNvPr id="493" name="CustomShape 7"/>
          <p:cNvSpPr/>
          <p:nvPr/>
        </p:nvSpPr>
        <p:spPr>
          <a:xfrm>
            <a:off x="1679400" y="2661480"/>
            <a:ext cx="105840" cy="100800"/>
          </a:xfrm>
          <a:prstGeom prst="ellipse">
            <a:avLst/>
          </a:prstGeom>
          <a:solidFill>
            <a:srgbClr val="c8c949"/>
          </a:solidFill>
          <a:ln w="12600">
            <a:solidFill>
              <a:srgbClr val="ffffff"/>
            </a:solidFill>
            <a:miter/>
          </a:ln>
        </p:spPr>
      </p:sp>
      <p:sp>
        <p:nvSpPr>
          <p:cNvPr id="494"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5" name="CustomShape 9"/>
          <p:cNvSpPr/>
          <p:nvPr/>
        </p:nvSpPr>
        <p:spPr>
          <a:xfrm>
            <a:off x="-3962520" y="222156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6"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7" name="CustomShape 11"/>
          <p:cNvSpPr/>
          <p:nvPr/>
        </p:nvSpPr>
        <p:spPr>
          <a:xfrm>
            <a:off x="1065600" y="2437200"/>
            <a:ext cx="105840" cy="100800"/>
          </a:xfrm>
          <a:prstGeom prst="ellipse">
            <a:avLst/>
          </a:prstGeom>
          <a:solidFill>
            <a:srgbClr val="428cbf"/>
          </a:solidFill>
          <a:ln w="12600">
            <a:solidFill>
              <a:srgbClr val="ffffff"/>
            </a:solidFill>
            <a:miter/>
          </a:ln>
        </p:spPr>
      </p:sp>
      <p:sp>
        <p:nvSpPr>
          <p:cNvPr id="498" name="CustomShape 12"/>
          <p:cNvSpPr/>
          <p:nvPr/>
        </p:nvSpPr>
        <p:spPr>
          <a:xfrm>
            <a:off x="1065600" y="2075760"/>
            <a:ext cx="105840" cy="100800"/>
          </a:xfrm>
          <a:prstGeom prst="ellipse">
            <a:avLst/>
          </a:prstGeom>
          <a:solidFill>
            <a:srgbClr val="c8c949"/>
          </a:solidFill>
          <a:ln w="12600">
            <a:solidFill>
              <a:srgbClr val="ffffff"/>
            </a:solidFill>
            <a:miter/>
          </a:ln>
        </p:spPr>
      </p:sp>
      <p:sp>
        <p:nvSpPr>
          <p:cNvPr id="499" name="CustomShape 13"/>
          <p:cNvSpPr/>
          <p:nvPr/>
        </p:nvSpPr>
        <p:spPr>
          <a:xfrm>
            <a:off x="1678320" y="2446920"/>
            <a:ext cx="105840" cy="100800"/>
          </a:xfrm>
          <a:prstGeom prst="ellipse">
            <a:avLst/>
          </a:prstGeom>
          <a:solidFill>
            <a:srgbClr val="428cbf"/>
          </a:solidFill>
          <a:ln w="12600">
            <a:solidFill>
              <a:srgbClr val="ffffff"/>
            </a:solidFill>
            <a:miter/>
          </a:ln>
        </p:spPr>
      </p:sp>
      <p:sp>
        <p:nvSpPr>
          <p:cNvPr id="500" name="CustomShape 14"/>
          <p:cNvSpPr/>
          <p:nvPr/>
        </p:nvSpPr>
        <p:spPr>
          <a:xfrm>
            <a:off x="1678320" y="2656080"/>
            <a:ext cx="105840" cy="10080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3543480" y="4642200"/>
            <a:ext cx="451080" cy="451080"/>
          </a:xfrm>
          <a:prstGeom prst="ellipse">
            <a:avLst/>
          </a:prstGeom>
          <a:solidFill>
            <a:srgbClr val="209078"/>
          </a:solidFill>
          <a:ln w="12600">
            <a:noFill/>
          </a:ln>
        </p:spPr>
      </p:sp>
      <p:sp>
        <p:nvSpPr>
          <p:cNvPr id="287" name="CustomShape 2"/>
          <p:cNvSpPr/>
          <p:nvPr/>
        </p:nvSpPr>
        <p:spPr>
          <a:xfrm>
            <a:off x="3543480" y="2383560"/>
            <a:ext cx="451080" cy="451080"/>
          </a:xfrm>
          <a:prstGeom prst="ellipse">
            <a:avLst/>
          </a:prstGeom>
          <a:solidFill>
            <a:srgbClr val="2f3035"/>
          </a:solidFill>
          <a:ln w="12600">
            <a:noFill/>
          </a:ln>
        </p:spPr>
      </p:sp>
      <p:sp>
        <p:nvSpPr>
          <p:cNvPr id="288" name="CustomShape 3"/>
          <p:cNvSpPr/>
          <p:nvPr/>
        </p:nvSpPr>
        <p:spPr>
          <a:xfrm>
            <a:off x="6265440" y="2383560"/>
            <a:ext cx="451080" cy="451080"/>
          </a:xfrm>
          <a:prstGeom prst="ellipse">
            <a:avLst/>
          </a:prstGeom>
          <a:solidFill>
            <a:srgbClr val="e9992d"/>
          </a:solidFill>
          <a:ln w="12600">
            <a:noFill/>
          </a:ln>
        </p:spPr>
      </p:sp>
      <p:sp>
        <p:nvSpPr>
          <p:cNvPr id="289" name="CustomShape 4"/>
          <p:cNvSpPr/>
          <p:nvPr/>
        </p:nvSpPr>
        <p:spPr>
          <a:xfrm>
            <a:off x="4562280" y="7174080"/>
            <a:ext cx="933120" cy="412920"/>
          </a:xfrm>
          <a:prstGeom prst="rect">
            <a:avLst/>
          </a:prstGeom>
          <a:noFill/>
          <a:ln>
            <a:noFill/>
          </a:ln>
        </p:spPr>
        <p:txBody>
          <a:bodyPr lIns="90000" rIns="90000" tIns="45000" bIns="45000" anchor="ctr"/>
          <a:p>
            <a:pPr algn="ctr">
              <a:lnSpc>
                <a:spcPct val="100000"/>
              </a:lnSpc>
            </a:pPr>
            <a:fld id="{1A1855ED-209E-4ED6-A444-632C4410C58A}" type="slidenum">
              <a:rPr b="1" lang="en-US" sz="1030">
                <a:solidFill>
                  <a:srgbClr val="404040"/>
                </a:solidFill>
                <a:latin typeface="HK Grotesk"/>
              </a:rPr>
              <a:t>&lt;number&gt;</a:t>
            </a:fld>
            <a:endParaRPr/>
          </a:p>
        </p:txBody>
      </p:sp>
      <p:sp>
        <p:nvSpPr>
          <p:cNvPr id="290" name="CustomShape 5"/>
          <p:cNvSpPr/>
          <p:nvPr/>
        </p:nvSpPr>
        <p:spPr>
          <a:xfrm>
            <a:off x="32400" y="1775520"/>
            <a:ext cx="3016440" cy="1429200"/>
          </a:xfrm>
          <a:prstGeom prst="rect">
            <a:avLst/>
          </a:prstGeom>
          <a:noFill/>
          <a:ln>
            <a:noFill/>
          </a:ln>
        </p:spPr>
        <p:txBody>
          <a:bodyPr lIns="90000" rIns="90000" tIns="45000" bIns="45000"/>
          <a:p>
            <a:pPr>
              <a:lnSpc>
                <a:spcPts val="349"/>
              </a:lnSpc>
            </a:pPr>
            <a:r>
              <a:rPr lang="en-US" sz="4400">
                <a:solidFill>
                  <a:srgbClr val="000000"/>
                </a:solidFill>
                <a:latin typeface="Arvo"/>
                <a:ea typeface="Arvo"/>
              </a:rPr>
              <a:t>CONTENIDO</a:t>
            </a:r>
            <a:endParaRPr/>
          </a:p>
        </p:txBody>
      </p:sp>
      <p:sp>
        <p:nvSpPr>
          <p:cNvPr id="291" name="CustomShape 6"/>
          <p:cNvSpPr/>
          <p:nvPr/>
        </p:nvSpPr>
        <p:spPr>
          <a:xfrm>
            <a:off x="3575160" y="2934720"/>
            <a:ext cx="2833920" cy="161388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292" name="CustomShape 7"/>
          <p:cNvSpPr/>
          <p:nvPr/>
        </p:nvSpPr>
        <p:spPr>
          <a:xfrm>
            <a:off x="3995280" y="2236680"/>
            <a:ext cx="612000" cy="115632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293" name="CustomShape 8"/>
          <p:cNvSpPr/>
          <p:nvPr/>
        </p:nvSpPr>
        <p:spPr>
          <a:xfrm>
            <a:off x="3575160" y="5176800"/>
            <a:ext cx="2833920" cy="191880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294" name="CustomShape 9"/>
          <p:cNvSpPr/>
          <p:nvPr/>
        </p:nvSpPr>
        <p:spPr>
          <a:xfrm>
            <a:off x="3754440" y="4514400"/>
            <a:ext cx="21146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295" name="CustomShape 10"/>
          <p:cNvSpPr/>
          <p:nvPr/>
        </p:nvSpPr>
        <p:spPr>
          <a:xfrm>
            <a:off x="6304680" y="5176800"/>
            <a:ext cx="2833920" cy="100476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296" name="CustomShape 11"/>
          <p:cNvSpPr/>
          <p:nvPr/>
        </p:nvSpPr>
        <p:spPr>
          <a:xfrm>
            <a:off x="6362280" y="4509720"/>
            <a:ext cx="31586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297" name="CustomShape 12"/>
          <p:cNvSpPr/>
          <p:nvPr/>
        </p:nvSpPr>
        <p:spPr>
          <a:xfrm>
            <a:off x="6304680" y="2934720"/>
            <a:ext cx="2833920" cy="130968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298" name="CustomShape 13"/>
          <p:cNvSpPr/>
          <p:nvPr/>
        </p:nvSpPr>
        <p:spPr>
          <a:xfrm>
            <a:off x="6213240" y="2226960"/>
            <a:ext cx="3974040" cy="62352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299" name="CustomShape 14"/>
          <p:cNvSpPr/>
          <p:nvPr/>
        </p:nvSpPr>
        <p:spPr>
          <a:xfrm>
            <a:off x="6330960" y="4594320"/>
            <a:ext cx="451080" cy="45108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01" name="Picture 25" descr=""/>
          <p:cNvPicPr/>
          <p:nvPr/>
        </p:nvPicPr>
        <p:blipFill>
          <a:blip r:embed="rId1"/>
          <a:stretch>
            <a:fillRect/>
          </a:stretch>
        </p:blipFill>
        <p:spPr>
          <a:xfrm>
            <a:off x="0" y="272520"/>
            <a:ext cx="10057680" cy="7309080"/>
          </a:xfrm>
          <a:prstGeom prst="rect">
            <a:avLst/>
          </a:prstGeom>
          <a:ln>
            <a:noFill/>
          </a:ln>
        </p:spPr>
      </p:pic>
      <p:pic>
        <p:nvPicPr>
          <p:cNvPr id="502" name="Picture 12" descr=""/>
          <p:cNvPicPr/>
          <p:nvPr/>
        </p:nvPicPr>
        <p:blipFill>
          <a:blip r:embed="rId2"/>
          <a:stretch>
            <a:fillRect/>
          </a:stretch>
        </p:blipFill>
        <p:spPr>
          <a:xfrm>
            <a:off x="0" y="272520"/>
            <a:ext cx="10057680" cy="7309080"/>
          </a:xfrm>
          <a:prstGeom prst="rect">
            <a:avLst/>
          </a:prstGeom>
          <a:ln>
            <a:noFill/>
          </a:ln>
        </p:spPr>
      </p:pic>
      <p:pic>
        <p:nvPicPr>
          <p:cNvPr id="503" name="Picture 13" descr=""/>
          <p:cNvPicPr/>
          <p:nvPr/>
        </p:nvPicPr>
        <p:blipFill>
          <a:blip r:embed="rId3"/>
          <a:stretch>
            <a:fillRect/>
          </a:stretch>
        </p:blipFill>
        <p:spPr>
          <a:xfrm>
            <a:off x="15581520" y="3498840"/>
            <a:ext cx="8715960" cy="6419880"/>
          </a:xfrm>
          <a:prstGeom prst="rect">
            <a:avLst/>
          </a:prstGeom>
          <a:ln>
            <a:noFill/>
          </a:ln>
        </p:spPr>
      </p:pic>
      <p:pic>
        <p:nvPicPr>
          <p:cNvPr id="504" name="Picture 14" descr=""/>
          <p:cNvPicPr/>
          <p:nvPr/>
        </p:nvPicPr>
        <p:blipFill>
          <a:blip r:embed="rId4"/>
          <a:stretch>
            <a:fillRect/>
          </a:stretch>
        </p:blipFill>
        <p:spPr>
          <a:xfrm>
            <a:off x="16615080" y="2939400"/>
            <a:ext cx="8725320" cy="5467320"/>
          </a:xfrm>
          <a:prstGeom prst="rect">
            <a:avLst/>
          </a:prstGeom>
          <a:ln>
            <a:noFill/>
          </a:ln>
        </p:spPr>
      </p:pic>
      <p:pic>
        <p:nvPicPr>
          <p:cNvPr id="505" name="Picture 15" descr=""/>
          <p:cNvPicPr/>
          <p:nvPr/>
        </p:nvPicPr>
        <p:blipFill>
          <a:blip r:embed="rId5"/>
          <a:stretch>
            <a:fillRect/>
          </a:stretch>
        </p:blipFill>
        <p:spPr>
          <a:xfrm>
            <a:off x="13757040" y="4086000"/>
            <a:ext cx="9497160" cy="6991560"/>
          </a:xfrm>
          <a:prstGeom prst="rect">
            <a:avLst/>
          </a:prstGeom>
          <a:ln>
            <a:noFill/>
          </a:ln>
        </p:spPr>
      </p:pic>
      <p:pic>
        <p:nvPicPr>
          <p:cNvPr id="506" name="Picture 16" descr=""/>
          <p:cNvPicPr/>
          <p:nvPr/>
        </p:nvPicPr>
        <p:blipFill>
          <a:blip r:embed="rId6"/>
          <a:stretch>
            <a:fillRect/>
          </a:stretch>
        </p:blipFill>
        <p:spPr>
          <a:xfrm>
            <a:off x="17286120" y="-684000"/>
            <a:ext cx="9115920" cy="7029720"/>
          </a:xfrm>
          <a:prstGeom prst="rect">
            <a:avLst/>
          </a:prstGeom>
          <a:ln>
            <a:noFill/>
          </a:ln>
        </p:spPr>
      </p:pic>
      <p:sp>
        <p:nvSpPr>
          <p:cNvPr id="507"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508"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509" name="CustomShape 3"/>
          <p:cNvSpPr/>
          <p:nvPr/>
        </p:nvSpPr>
        <p:spPr>
          <a:xfrm>
            <a:off x="3450240" y="2476080"/>
            <a:ext cx="105840" cy="100800"/>
          </a:xfrm>
          <a:prstGeom prst="ellipse">
            <a:avLst/>
          </a:prstGeom>
          <a:solidFill>
            <a:srgbClr val="428cbf"/>
          </a:solidFill>
          <a:ln w="12600">
            <a:solidFill>
              <a:srgbClr val="ffffff"/>
            </a:solidFill>
            <a:miter/>
          </a:ln>
        </p:spPr>
      </p:sp>
      <p:sp>
        <p:nvSpPr>
          <p:cNvPr id="510" name="CustomShape 4"/>
          <p:cNvSpPr/>
          <p:nvPr/>
        </p:nvSpPr>
        <p:spPr>
          <a:xfrm>
            <a:off x="3450240" y="2726640"/>
            <a:ext cx="105840" cy="100800"/>
          </a:xfrm>
          <a:prstGeom prst="ellipse">
            <a:avLst/>
          </a:prstGeom>
          <a:solidFill>
            <a:srgbClr val="c8c949"/>
          </a:solidFill>
          <a:ln w="12600">
            <a:solidFill>
              <a:srgbClr val="ffffff"/>
            </a:solidFill>
            <a:miter/>
          </a:ln>
        </p:spPr>
      </p:sp>
      <p:sp>
        <p:nvSpPr>
          <p:cNvPr id="511" name="CustomShape 5"/>
          <p:cNvSpPr/>
          <p:nvPr/>
        </p:nvSpPr>
        <p:spPr>
          <a:xfrm>
            <a:off x="1679400" y="2446920"/>
            <a:ext cx="105840" cy="100800"/>
          </a:xfrm>
          <a:prstGeom prst="ellipse">
            <a:avLst/>
          </a:prstGeom>
          <a:solidFill>
            <a:srgbClr val="428cbf"/>
          </a:solidFill>
          <a:ln w="12600">
            <a:solidFill>
              <a:srgbClr val="ffffff"/>
            </a:solidFill>
            <a:miter/>
          </a:ln>
        </p:spPr>
      </p:sp>
      <p:sp>
        <p:nvSpPr>
          <p:cNvPr id="512" name="CustomShape 6"/>
          <p:cNvSpPr/>
          <p:nvPr/>
        </p:nvSpPr>
        <p:spPr>
          <a:xfrm>
            <a:off x="1679400" y="2661480"/>
            <a:ext cx="105840" cy="100800"/>
          </a:xfrm>
          <a:prstGeom prst="ellipse">
            <a:avLst/>
          </a:prstGeom>
          <a:solidFill>
            <a:srgbClr val="c8c949"/>
          </a:solidFill>
          <a:ln w="12600">
            <a:solidFill>
              <a:srgbClr val="ffffff"/>
            </a:solidFill>
            <a:miter/>
          </a:ln>
        </p:spPr>
      </p:sp>
      <p:sp>
        <p:nvSpPr>
          <p:cNvPr id="513" name="CustomShape 7"/>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14"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15" name="CustomShape 9"/>
          <p:cNvSpPr/>
          <p:nvPr/>
        </p:nvSpPr>
        <p:spPr>
          <a:xfrm>
            <a:off x="565632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16" name="CustomShape 10"/>
          <p:cNvSpPr/>
          <p:nvPr/>
        </p:nvSpPr>
        <p:spPr>
          <a:xfrm>
            <a:off x="-3962520" y="25531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7" name="CustomShape 11"/>
          <p:cNvSpPr/>
          <p:nvPr/>
        </p:nvSpPr>
        <p:spPr>
          <a:xfrm>
            <a:off x="1066320" y="2437200"/>
            <a:ext cx="105840" cy="100800"/>
          </a:xfrm>
          <a:prstGeom prst="ellipse">
            <a:avLst/>
          </a:prstGeom>
          <a:solidFill>
            <a:srgbClr val="428cbf"/>
          </a:solidFill>
          <a:ln w="12600">
            <a:solidFill>
              <a:srgbClr val="ffffff"/>
            </a:solidFill>
            <a:miter/>
          </a:ln>
        </p:spPr>
      </p:sp>
      <p:sp>
        <p:nvSpPr>
          <p:cNvPr id="518" name="CustomShape 12"/>
          <p:cNvSpPr/>
          <p:nvPr/>
        </p:nvSpPr>
        <p:spPr>
          <a:xfrm>
            <a:off x="3450240" y="2476080"/>
            <a:ext cx="105840" cy="100800"/>
          </a:xfrm>
          <a:prstGeom prst="ellipse">
            <a:avLst/>
          </a:prstGeom>
          <a:solidFill>
            <a:srgbClr val="428cbf"/>
          </a:solidFill>
          <a:ln w="12600">
            <a:solidFill>
              <a:srgbClr val="ffffff"/>
            </a:solidFill>
            <a:miter/>
          </a:ln>
        </p:spPr>
      </p:sp>
      <p:sp>
        <p:nvSpPr>
          <p:cNvPr id="519" name="CustomShape 13"/>
          <p:cNvSpPr/>
          <p:nvPr/>
        </p:nvSpPr>
        <p:spPr>
          <a:xfrm>
            <a:off x="3450240" y="2726640"/>
            <a:ext cx="105840" cy="10080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20" name="Picture 25" descr=""/>
          <p:cNvPicPr/>
          <p:nvPr/>
        </p:nvPicPr>
        <p:blipFill>
          <a:blip r:embed="rId1"/>
          <a:stretch>
            <a:fillRect/>
          </a:stretch>
        </p:blipFill>
        <p:spPr>
          <a:xfrm>
            <a:off x="0" y="272520"/>
            <a:ext cx="10057680" cy="7309080"/>
          </a:xfrm>
          <a:prstGeom prst="rect">
            <a:avLst/>
          </a:prstGeom>
          <a:ln>
            <a:noFill/>
          </a:ln>
        </p:spPr>
      </p:pic>
      <p:pic>
        <p:nvPicPr>
          <p:cNvPr id="521" name="Picture 12" descr=""/>
          <p:cNvPicPr/>
          <p:nvPr/>
        </p:nvPicPr>
        <p:blipFill>
          <a:blip r:embed="rId2"/>
          <a:stretch>
            <a:fillRect/>
          </a:stretch>
        </p:blipFill>
        <p:spPr>
          <a:xfrm>
            <a:off x="0" y="272520"/>
            <a:ext cx="10057680" cy="7309080"/>
          </a:xfrm>
          <a:prstGeom prst="rect">
            <a:avLst/>
          </a:prstGeom>
          <a:ln>
            <a:noFill/>
          </a:ln>
        </p:spPr>
      </p:pic>
      <p:pic>
        <p:nvPicPr>
          <p:cNvPr id="522" name="Picture 13" descr=""/>
          <p:cNvPicPr/>
          <p:nvPr/>
        </p:nvPicPr>
        <p:blipFill>
          <a:blip r:embed="rId3"/>
          <a:stretch>
            <a:fillRect/>
          </a:stretch>
        </p:blipFill>
        <p:spPr>
          <a:xfrm>
            <a:off x="15581520" y="3498840"/>
            <a:ext cx="8715960" cy="6419880"/>
          </a:xfrm>
          <a:prstGeom prst="rect">
            <a:avLst/>
          </a:prstGeom>
          <a:ln>
            <a:noFill/>
          </a:ln>
        </p:spPr>
      </p:pic>
      <p:pic>
        <p:nvPicPr>
          <p:cNvPr id="523" name="Picture 14" descr=""/>
          <p:cNvPicPr/>
          <p:nvPr/>
        </p:nvPicPr>
        <p:blipFill>
          <a:blip r:embed="rId4"/>
          <a:stretch>
            <a:fillRect/>
          </a:stretch>
        </p:blipFill>
        <p:spPr>
          <a:xfrm>
            <a:off x="16615080" y="2939400"/>
            <a:ext cx="8725320" cy="5467320"/>
          </a:xfrm>
          <a:prstGeom prst="rect">
            <a:avLst/>
          </a:prstGeom>
          <a:ln>
            <a:noFill/>
          </a:ln>
        </p:spPr>
      </p:pic>
      <p:pic>
        <p:nvPicPr>
          <p:cNvPr id="524" name="Picture 15" descr=""/>
          <p:cNvPicPr/>
          <p:nvPr/>
        </p:nvPicPr>
        <p:blipFill>
          <a:blip r:embed="rId5"/>
          <a:stretch>
            <a:fillRect/>
          </a:stretch>
        </p:blipFill>
        <p:spPr>
          <a:xfrm>
            <a:off x="13757040" y="4086000"/>
            <a:ext cx="9497160" cy="6991560"/>
          </a:xfrm>
          <a:prstGeom prst="rect">
            <a:avLst/>
          </a:prstGeom>
          <a:ln>
            <a:noFill/>
          </a:ln>
        </p:spPr>
      </p:pic>
      <p:pic>
        <p:nvPicPr>
          <p:cNvPr id="525" name="Picture 16" descr=""/>
          <p:cNvPicPr/>
          <p:nvPr/>
        </p:nvPicPr>
        <p:blipFill>
          <a:blip r:embed="rId6"/>
          <a:stretch>
            <a:fillRect/>
          </a:stretch>
        </p:blipFill>
        <p:spPr>
          <a:xfrm>
            <a:off x="17286120" y="-684000"/>
            <a:ext cx="9115920" cy="7029720"/>
          </a:xfrm>
          <a:prstGeom prst="rect">
            <a:avLst/>
          </a:prstGeom>
          <a:ln>
            <a:noFill/>
          </a:ln>
        </p:spPr>
      </p:pic>
      <p:sp>
        <p:nvSpPr>
          <p:cNvPr id="526" name="CustomShape 1"/>
          <p:cNvSpPr/>
          <p:nvPr/>
        </p:nvSpPr>
        <p:spPr>
          <a:xfrm>
            <a:off x="1066320" y="2437200"/>
            <a:ext cx="105840" cy="100800"/>
          </a:xfrm>
          <a:prstGeom prst="ellipse">
            <a:avLst/>
          </a:prstGeom>
          <a:solidFill>
            <a:srgbClr val="428cbf"/>
          </a:solidFill>
          <a:ln w="12600">
            <a:solidFill>
              <a:srgbClr val="ffffff"/>
            </a:solidFill>
            <a:miter/>
          </a:ln>
        </p:spPr>
      </p:sp>
      <p:sp>
        <p:nvSpPr>
          <p:cNvPr id="527" name="CustomShape 2"/>
          <p:cNvSpPr/>
          <p:nvPr/>
        </p:nvSpPr>
        <p:spPr>
          <a:xfrm>
            <a:off x="1066680" y="2075760"/>
            <a:ext cx="105840" cy="100800"/>
          </a:xfrm>
          <a:prstGeom prst="ellipse">
            <a:avLst/>
          </a:prstGeom>
          <a:solidFill>
            <a:srgbClr val="c8c949"/>
          </a:solidFill>
          <a:ln w="12600">
            <a:solidFill>
              <a:srgbClr val="ffffff"/>
            </a:solidFill>
            <a:miter/>
          </a:ln>
        </p:spPr>
      </p:sp>
      <p:sp>
        <p:nvSpPr>
          <p:cNvPr id="528" name="CustomShape 3"/>
          <p:cNvSpPr/>
          <p:nvPr/>
        </p:nvSpPr>
        <p:spPr>
          <a:xfrm>
            <a:off x="4057560" y="2459520"/>
            <a:ext cx="105840" cy="100800"/>
          </a:xfrm>
          <a:prstGeom prst="ellipse">
            <a:avLst/>
          </a:prstGeom>
          <a:solidFill>
            <a:srgbClr val="428cbf"/>
          </a:solidFill>
          <a:ln w="12600">
            <a:solidFill>
              <a:srgbClr val="ffffff"/>
            </a:solidFill>
            <a:miter/>
          </a:ln>
        </p:spPr>
      </p:sp>
      <p:sp>
        <p:nvSpPr>
          <p:cNvPr id="529" name="CustomShape 4"/>
          <p:cNvSpPr/>
          <p:nvPr/>
        </p:nvSpPr>
        <p:spPr>
          <a:xfrm>
            <a:off x="4057560" y="1688760"/>
            <a:ext cx="105840" cy="100800"/>
          </a:xfrm>
          <a:prstGeom prst="ellipse">
            <a:avLst/>
          </a:prstGeom>
          <a:solidFill>
            <a:srgbClr val="c8c949"/>
          </a:solidFill>
          <a:ln w="12600">
            <a:solidFill>
              <a:srgbClr val="ffffff"/>
            </a:solidFill>
            <a:miter/>
          </a:ln>
        </p:spPr>
      </p:sp>
      <p:sp>
        <p:nvSpPr>
          <p:cNvPr id="530" name="CustomShape 5"/>
          <p:cNvSpPr/>
          <p:nvPr/>
        </p:nvSpPr>
        <p:spPr>
          <a:xfrm>
            <a:off x="1679400" y="2446920"/>
            <a:ext cx="105840" cy="100800"/>
          </a:xfrm>
          <a:prstGeom prst="ellipse">
            <a:avLst/>
          </a:prstGeom>
          <a:solidFill>
            <a:srgbClr val="428cbf"/>
          </a:solidFill>
          <a:ln w="12600">
            <a:solidFill>
              <a:srgbClr val="ffffff"/>
            </a:solidFill>
            <a:miter/>
          </a:ln>
        </p:spPr>
      </p:sp>
      <p:sp>
        <p:nvSpPr>
          <p:cNvPr id="531" name="CustomShape 6"/>
          <p:cNvSpPr/>
          <p:nvPr/>
        </p:nvSpPr>
        <p:spPr>
          <a:xfrm>
            <a:off x="1679400" y="2661480"/>
            <a:ext cx="105840" cy="100800"/>
          </a:xfrm>
          <a:prstGeom prst="ellipse">
            <a:avLst/>
          </a:prstGeom>
          <a:solidFill>
            <a:srgbClr val="c8c949"/>
          </a:solidFill>
          <a:ln w="12600">
            <a:solidFill>
              <a:srgbClr val="ffffff"/>
            </a:solidFill>
            <a:miter/>
          </a:ln>
        </p:spPr>
      </p:sp>
      <p:sp>
        <p:nvSpPr>
          <p:cNvPr id="532" name="CustomShape 7"/>
          <p:cNvSpPr/>
          <p:nvPr/>
        </p:nvSpPr>
        <p:spPr>
          <a:xfrm>
            <a:off x="125388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33" name="CustomShape 8"/>
          <p:cNvSpPr/>
          <p:nvPr/>
        </p:nvSpPr>
        <p:spPr>
          <a:xfrm>
            <a:off x="1253880" y="188172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34" name="CustomShape 9"/>
          <p:cNvSpPr/>
          <p:nvPr/>
        </p:nvSpPr>
        <p:spPr>
          <a:xfrm>
            <a:off x="5656320" y="1869480"/>
            <a:ext cx="33292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35" name="CustomShape 10"/>
          <p:cNvSpPr/>
          <p:nvPr/>
        </p:nvSpPr>
        <p:spPr>
          <a:xfrm>
            <a:off x="3450240" y="2726640"/>
            <a:ext cx="105840" cy="100800"/>
          </a:xfrm>
          <a:prstGeom prst="ellipse">
            <a:avLst/>
          </a:prstGeom>
          <a:solidFill>
            <a:srgbClr val="c8c949"/>
          </a:solidFill>
          <a:ln w="12600">
            <a:solidFill>
              <a:srgbClr val="ffffff"/>
            </a:solidFill>
            <a:miter/>
          </a:ln>
        </p:spPr>
      </p:sp>
      <p:sp>
        <p:nvSpPr>
          <p:cNvPr id="536" name="CustomShape 11"/>
          <p:cNvSpPr/>
          <p:nvPr/>
        </p:nvSpPr>
        <p:spPr>
          <a:xfrm>
            <a:off x="3450240" y="2476080"/>
            <a:ext cx="105840" cy="100800"/>
          </a:xfrm>
          <a:prstGeom prst="ellipse">
            <a:avLst/>
          </a:prstGeom>
          <a:solidFill>
            <a:srgbClr val="428cbf"/>
          </a:solidFill>
          <a:ln w="12600">
            <a:solidFill>
              <a:srgbClr val="ffffff"/>
            </a:solidFill>
            <a:miter/>
          </a:ln>
        </p:spPr>
      </p:sp>
      <p:sp>
        <p:nvSpPr>
          <p:cNvPr id="537" name="CustomShape 12"/>
          <p:cNvSpPr/>
          <p:nvPr/>
        </p:nvSpPr>
        <p:spPr>
          <a:xfrm>
            <a:off x="5656320" y="1533600"/>
            <a:ext cx="2095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38" name="CustomShape 13"/>
          <p:cNvSpPr/>
          <p:nvPr/>
        </p:nvSpPr>
        <p:spPr>
          <a:xfrm>
            <a:off x="-3244680" y="4542480"/>
            <a:ext cx="29098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9" name="Picture 12" descr=""/>
          <p:cNvPicPr/>
          <p:nvPr/>
        </p:nvPicPr>
        <p:blipFill>
          <a:blip r:embed="rId1"/>
          <a:stretch>
            <a:fillRect/>
          </a:stretch>
        </p:blipFill>
        <p:spPr>
          <a:xfrm>
            <a:off x="0" y="286920"/>
            <a:ext cx="10057680" cy="7309080"/>
          </a:xfrm>
          <a:prstGeom prst="rect">
            <a:avLst/>
          </a:prstGeom>
          <a:ln>
            <a:noFill/>
          </a:ln>
        </p:spPr>
      </p:pic>
      <p:pic>
        <p:nvPicPr>
          <p:cNvPr id="540" name="Picture 13" descr=""/>
          <p:cNvPicPr/>
          <p:nvPr/>
        </p:nvPicPr>
        <p:blipFill>
          <a:blip r:embed="rId2"/>
          <a:stretch>
            <a:fillRect/>
          </a:stretch>
        </p:blipFill>
        <p:spPr>
          <a:xfrm>
            <a:off x="15581520" y="3498840"/>
            <a:ext cx="8715960" cy="6419880"/>
          </a:xfrm>
          <a:prstGeom prst="rect">
            <a:avLst/>
          </a:prstGeom>
          <a:ln>
            <a:noFill/>
          </a:ln>
        </p:spPr>
      </p:pic>
      <p:pic>
        <p:nvPicPr>
          <p:cNvPr id="541" name="Picture 14" descr=""/>
          <p:cNvPicPr/>
          <p:nvPr/>
        </p:nvPicPr>
        <p:blipFill>
          <a:blip r:embed="rId3"/>
          <a:stretch>
            <a:fillRect/>
          </a:stretch>
        </p:blipFill>
        <p:spPr>
          <a:xfrm>
            <a:off x="16615080" y="2939400"/>
            <a:ext cx="8725320" cy="5467320"/>
          </a:xfrm>
          <a:prstGeom prst="rect">
            <a:avLst/>
          </a:prstGeom>
          <a:ln>
            <a:noFill/>
          </a:ln>
        </p:spPr>
      </p:pic>
      <p:pic>
        <p:nvPicPr>
          <p:cNvPr id="542" name="Picture 15" descr=""/>
          <p:cNvPicPr/>
          <p:nvPr/>
        </p:nvPicPr>
        <p:blipFill>
          <a:blip r:embed="rId4"/>
          <a:stretch>
            <a:fillRect/>
          </a:stretch>
        </p:blipFill>
        <p:spPr>
          <a:xfrm>
            <a:off x="13757040" y="4086000"/>
            <a:ext cx="9497160" cy="6991560"/>
          </a:xfrm>
          <a:prstGeom prst="rect">
            <a:avLst/>
          </a:prstGeom>
          <a:ln>
            <a:noFill/>
          </a:ln>
        </p:spPr>
      </p:pic>
      <p:pic>
        <p:nvPicPr>
          <p:cNvPr id="543" name="Picture 16" descr=""/>
          <p:cNvPicPr/>
          <p:nvPr/>
        </p:nvPicPr>
        <p:blipFill>
          <a:blip r:embed="rId5"/>
          <a:stretch>
            <a:fillRect/>
          </a:stretch>
        </p:blipFill>
        <p:spPr>
          <a:xfrm>
            <a:off x="17286120" y="-684000"/>
            <a:ext cx="9115920" cy="7029720"/>
          </a:xfrm>
          <a:prstGeom prst="rect">
            <a:avLst/>
          </a:prstGeom>
          <a:ln>
            <a:noFill/>
          </a:ln>
        </p:spPr>
      </p:pic>
      <p:sp>
        <p:nvSpPr>
          <p:cNvPr id="544" name="CustomShape 1"/>
          <p:cNvSpPr/>
          <p:nvPr/>
        </p:nvSpPr>
        <p:spPr>
          <a:xfrm>
            <a:off x="3988800" y="5582520"/>
            <a:ext cx="105840" cy="100800"/>
          </a:xfrm>
          <a:prstGeom prst="ellipse">
            <a:avLst/>
          </a:prstGeom>
          <a:solidFill>
            <a:srgbClr val="6ca6ce"/>
          </a:solidFill>
          <a:ln w="12600">
            <a:solidFill>
              <a:srgbClr val="ffffff"/>
            </a:solidFill>
            <a:miter/>
          </a:ln>
        </p:spPr>
      </p:sp>
      <p:sp>
        <p:nvSpPr>
          <p:cNvPr id="545" name="CustomShape 2"/>
          <p:cNvSpPr/>
          <p:nvPr/>
        </p:nvSpPr>
        <p:spPr>
          <a:xfrm>
            <a:off x="3988800" y="5029920"/>
            <a:ext cx="105840" cy="100800"/>
          </a:xfrm>
          <a:prstGeom prst="ellipse">
            <a:avLst/>
          </a:prstGeom>
          <a:solidFill>
            <a:srgbClr val="e47272"/>
          </a:solidFill>
          <a:ln w="12600">
            <a:solidFill>
              <a:srgbClr val="ffffff"/>
            </a:solidFill>
            <a:miter/>
          </a:ln>
        </p:spPr>
      </p:sp>
      <p:sp>
        <p:nvSpPr>
          <p:cNvPr id="546" name="CustomShape 3"/>
          <p:cNvSpPr/>
          <p:nvPr/>
        </p:nvSpPr>
        <p:spPr>
          <a:xfrm>
            <a:off x="3988800" y="6505200"/>
            <a:ext cx="105840" cy="100800"/>
          </a:xfrm>
          <a:prstGeom prst="ellipse">
            <a:avLst/>
          </a:prstGeom>
          <a:solidFill>
            <a:srgbClr val="cfd06a"/>
          </a:solidFill>
          <a:ln w="12600">
            <a:solidFill>
              <a:srgbClr val="ffffff"/>
            </a:solidFill>
            <a:miter/>
          </a:ln>
        </p:spPr>
      </p:sp>
      <p:sp>
        <p:nvSpPr>
          <p:cNvPr id="547" name="CustomShape 4"/>
          <p:cNvSpPr/>
          <p:nvPr/>
        </p:nvSpPr>
        <p:spPr>
          <a:xfrm>
            <a:off x="1440360" y="4281120"/>
            <a:ext cx="29131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48" name="CustomShape 5"/>
          <p:cNvSpPr/>
          <p:nvPr/>
        </p:nvSpPr>
        <p:spPr>
          <a:xfrm>
            <a:off x="3988800" y="5582520"/>
            <a:ext cx="105840" cy="100800"/>
          </a:xfrm>
          <a:prstGeom prst="ellipse">
            <a:avLst/>
          </a:prstGeom>
          <a:solidFill>
            <a:srgbClr val="6ca6ce"/>
          </a:solidFill>
          <a:ln w="12600">
            <a:solidFill>
              <a:srgbClr val="ffffff"/>
            </a:solidFill>
            <a:miter/>
          </a:ln>
        </p:spPr>
      </p:sp>
      <p:sp>
        <p:nvSpPr>
          <p:cNvPr id="549" name="CustomShape 6"/>
          <p:cNvSpPr/>
          <p:nvPr/>
        </p:nvSpPr>
        <p:spPr>
          <a:xfrm>
            <a:off x="3988800" y="5029920"/>
            <a:ext cx="105840" cy="100800"/>
          </a:xfrm>
          <a:prstGeom prst="ellipse">
            <a:avLst/>
          </a:prstGeom>
          <a:solidFill>
            <a:srgbClr val="e47272"/>
          </a:solidFill>
          <a:ln w="12600">
            <a:solidFill>
              <a:srgbClr val="ffffff"/>
            </a:solidFill>
            <a:miter/>
          </a:ln>
        </p:spPr>
      </p:sp>
      <p:sp>
        <p:nvSpPr>
          <p:cNvPr id="550" name="CustomShape 7"/>
          <p:cNvSpPr/>
          <p:nvPr/>
        </p:nvSpPr>
        <p:spPr>
          <a:xfrm>
            <a:off x="3988800" y="6505200"/>
            <a:ext cx="105840" cy="100800"/>
          </a:xfrm>
          <a:prstGeom prst="ellipse">
            <a:avLst/>
          </a:prstGeom>
          <a:solidFill>
            <a:srgbClr val="cfd06a"/>
          </a:solidFill>
          <a:ln w="12600">
            <a:solidFill>
              <a:srgbClr val="ffffff"/>
            </a:solidFill>
            <a:miter/>
          </a:ln>
        </p:spPr>
      </p:sp>
      <p:sp>
        <p:nvSpPr>
          <p:cNvPr id="551" name="CustomShape 8"/>
          <p:cNvSpPr/>
          <p:nvPr/>
        </p:nvSpPr>
        <p:spPr>
          <a:xfrm>
            <a:off x="3988800" y="5582520"/>
            <a:ext cx="105840" cy="100800"/>
          </a:xfrm>
          <a:prstGeom prst="ellipse">
            <a:avLst/>
          </a:prstGeom>
          <a:solidFill>
            <a:srgbClr val="6ca6ce"/>
          </a:solidFill>
          <a:ln w="12600">
            <a:solidFill>
              <a:srgbClr val="ffffff"/>
            </a:solidFill>
            <a:miter/>
          </a:ln>
        </p:spPr>
      </p:sp>
      <p:sp>
        <p:nvSpPr>
          <p:cNvPr id="552" name="CustomShape 9"/>
          <p:cNvSpPr/>
          <p:nvPr/>
        </p:nvSpPr>
        <p:spPr>
          <a:xfrm>
            <a:off x="3988800" y="5029920"/>
            <a:ext cx="105840" cy="100800"/>
          </a:xfrm>
          <a:prstGeom prst="ellipse">
            <a:avLst/>
          </a:prstGeom>
          <a:solidFill>
            <a:srgbClr val="e47272"/>
          </a:solidFill>
          <a:ln w="12600">
            <a:solidFill>
              <a:srgbClr val="ffffff"/>
            </a:solidFill>
            <a:miter/>
          </a:ln>
        </p:spPr>
      </p:sp>
      <p:sp>
        <p:nvSpPr>
          <p:cNvPr id="553" name="CustomShape 10"/>
          <p:cNvSpPr/>
          <p:nvPr/>
        </p:nvSpPr>
        <p:spPr>
          <a:xfrm>
            <a:off x="3988800" y="6505200"/>
            <a:ext cx="105840" cy="10080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4" name="Picture 12" descr=""/>
          <p:cNvPicPr/>
          <p:nvPr/>
        </p:nvPicPr>
        <p:blipFill>
          <a:blip r:embed="rId1"/>
          <a:stretch>
            <a:fillRect/>
          </a:stretch>
        </p:blipFill>
        <p:spPr>
          <a:xfrm>
            <a:off x="0" y="286920"/>
            <a:ext cx="10057680" cy="7309080"/>
          </a:xfrm>
          <a:prstGeom prst="rect">
            <a:avLst/>
          </a:prstGeom>
          <a:ln>
            <a:noFill/>
          </a:ln>
        </p:spPr>
      </p:pic>
      <p:pic>
        <p:nvPicPr>
          <p:cNvPr id="555" name="Picture 13" descr=""/>
          <p:cNvPicPr/>
          <p:nvPr/>
        </p:nvPicPr>
        <p:blipFill>
          <a:blip r:embed="rId2"/>
          <a:stretch>
            <a:fillRect/>
          </a:stretch>
        </p:blipFill>
        <p:spPr>
          <a:xfrm>
            <a:off x="15581520" y="3498840"/>
            <a:ext cx="8715960" cy="6419880"/>
          </a:xfrm>
          <a:prstGeom prst="rect">
            <a:avLst/>
          </a:prstGeom>
          <a:ln>
            <a:noFill/>
          </a:ln>
        </p:spPr>
      </p:pic>
      <p:pic>
        <p:nvPicPr>
          <p:cNvPr id="556" name="Picture 14" descr=""/>
          <p:cNvPicPr/>
          <p:nvPr/>
        </p:nvPicPr>
        <p:blipFill>
          <a:blip r:embed="rId3"/>
          <a:stretch>
            <a:fillRect/>
          </a:stretch>
        </p:blipFill>
        <p:spPr>
          <a:xfrm>
            <a:off x="16615080" y="2939400"/>
            <a:ext cx="8725320" cy="5467320"/>
          </a:xfrm>
          <a:prstGeom prst="rect">
            <a:avLst/>
          </a:prstGeom>
          <a:ln>
            <a:noFill/>
          </a:ln>
        </p:spPr>
      </p:pic>
      <p:pic>
        <p:nvPicPr>
          <p:cNvPr id="557" name="Picture 15" descr=""/>
          <p:cNvPicPr/>
          <p:nvPr/>
        </p:nvPicPr>
        <p:blipFill>
          <a:blip r:embed="rId4"/>
          <a:stretch>
            <a:fillRect/>
          </a:stretch>
        </p:blipFill>
        <p:spPr>
          <a:xfrm>
            <a:off x="13757040" y="4086000"/>
            <a:ext cx="9497160" cy="6991560"/>
          </a:xfrm>
          <a:prstGeom prst="rect">
            <a:avLst/>
          </a:prstGeom>
          <a:ln>
            <a:noFill/>
          </a:ln>
        </p:spPr>
      </p:pic>
      <p:pic>
        <p:nvPicPr>
          <p:cNvPr id="558" name="Picture 16" descr=""/>
          <p:cNvPicPr/>
          <p:nvPr/>
        </p:nvPicPr>
        <p:blipFill>
          <a:blip r:embed="rId5"/>
          <a:stretch>
            <a:fillRect/>
          </a:stretch>
        </p:blipFill>
        <p:spPr>
          <a:xfrm>
            <a:off x="17286120" y="-684000"/>
            <a:ext cx="9115920" cy="7029720"/>
          </a:xfrm>
          <a:prstGeom prst="rect">
            <a:avLst/>
          </a:prstGeom>
          <a:ln>
            <a:noFill/>
          </a:ln>
        </p:spPr>
      </p:pic>
      <p:sp>
        <p:nvSpPr>
          <p:cNvPr id="559" name="CustomShape 1"/>
          <p:cNvSpPr/>
          <p:nvPr/>
        </p:nvSpPr>
        <p:spPr>
          <a:xfrm>
            <a:off x="1487160" y="4086000"/>
            <a:ext cx="30117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60" name="CustomShape 2"/>
          <p:cNvSpPr/>
          <p:nvPr/>
        </p:nvSpPr>
        <p:spPr>
          <a:xfrm>
            <a:off x="1487160" y="4416120"/>
            <a:ext cx="30117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61" name="CustomShape 3"/>
          <p:cNvSpPr/>
          <p:nvPr/>
        </p:nvSpPr>
        <p:spPr>
          <a:xfrm>
            <a:off x="3988800" y="5582520"/>
            <a:ext cx="105840" cy="100800"/>
          </a:xfrm>
          <a:prstGeom prst="ellipse">
            <a:avLst/>
          </a:prstGeom>
          <a:solidFill>
            <a:srgbClr val="6ca6ce"/>
          </a:solidFill>
          <a:ln w="12600">
            <a:solidFill>
              <a:srgbClr val="ffffff"/>
            </a:solidFill>
            <a:miter/>
          </a:ln>
        </p:spPr>
      </p:sp>
      <p:sp>
        <p:nvSpPr>
          <p:cNvPr id="562" name="CustomShape 4"/>
          <p:cNvSpPr/>
          <p:nvPr/>
        </p:nvSpPr>
        <p:spPr>
          <a:xfrm>
            <a:off x="3988800" y="5029920"/>
            <a:ext cx="105840" cy="100800"/>
          </a:xfrm>
          <a:prstGeom prst="ellipse">
            <a:avLst/>
          </a:prstGeom>
          <a:solidFill>
            <a:srgbClr val="e47272"/>
          </a:solidFill>
          <a:ln w="12600">
            <a:solidFill>
              <a:srgbClr val="ffffff"/>
            </a:solidFill>
            <a:miter/>
          </a:ln>
        </p:spPr>
      </p:sp>
      <p:sp>
        <p:nvSpPr>
          <p:cNvPr id="563" name="CustomShape 5"/>
          <p:cNvSpPr/>
          <p:nvPr/>
        </p:nvSpPr>
        <p:spPr>
          <a:xfrm>
            <a:off x="3988800" y="6505200"/>
            <a:ext cx="105840" cy="100800"/>
          </a:xfrm>
          <a:prstGeom prst="ellipse">
            <a:avLst/>
          </a:prstGeom>
          <a:solidFill>
            <a:srgbClr val="cfd06a"/>
          </a:solidFill>
          <a:ln w="12600">
            <a:solidFill>
              <a:srgbClr val="ffffff"/>
            </a:solidFill>
            <a:miter/>
          </a:ln>
        </p:spPr>
      </p:sp>
      <p:sp>
        <p:nvSpPr>
          <p:cNvPr id="564" name="CustomShape 6"/>
          <p:cNvSpPr/>
          <p:nvPr/>
        </p:nvSpPr>
        <p:spPr>
          <a:xfrm>
            <a:off x="4214880" y="5565960"/>
            <a:ext cx="105840" cy="100800"/>
          </a:xfrm>
          <a:prstGeom prst="ellipse">
            <a:avLst/>
          </a:prstGeom>
          <a:solidFill>
            <a:srgbClr val="6ca6ce"/>
          </a:solidFill>
          <a:ln w="12600">
            <a:solidFill>
              <a:srgbClr val="ffffff"/>
            </a:solidFill>
            <a:miter/>
          </a:ln>
        </p:spPr>
      </p:sp>
      <p:sp>
        <p:nvSpPr>
          <p:cNvPr id="565" name="CustomShape 7"/>
          <p:cNvSpPr/>
          <p:nvPr/>
        </p:nvSpPr>
        <p:spPr>
          <a:xfrm>
            <a:off x="4214880" y="4889520"/>
            <a:ext cx="105840" cy="100800"/>
          </a:xfrm>
          <a:prstGeom prst="ellipse">
            <a:avLst/>
          </a:prstGeom>
          <a:solidFill>
            <a:srgbClr val="e47272"/>
          </a:solidFill>
          <a:ln w="12600">
            <a:solidFill>
              <a:srgbClr val="ffffff"/>
            </a:solidFill>
            <a:miter/>
          </a:ln>
        </p:spPr>
      </p:sp>
      <p:sp>
        <p:nvSpPr>
          <p:cNvPr id="566" name="CustomShape 8"/>
          <p:cNvSpPr/>
          <p:nvPr/>
        </p:nvSpPr>
        <p:spPr>
          <a:xfrm>
            <a:off x="4214880" y="6488280"/>
            <a:ext cx="105840" cy="100800"/>
          </a:xfrm>
          <a:prstGeom prst="ellipse">
            <a:avLst/>
          </a:prstGeom>
          <a:solidFill>
            <a:srgbClr val="cfd06a"/>
          </a:solidFill>
          <a:ln w="12600">
            <a:solidFill>
              <a:srgbClr val="ffffff"/>
            </a:solidFill>
            <a:miter/>
          </a:ln>
        </p:spPr>
      </p:sp>
      <p:sp>
        <p:nvSpPr>
          <p:cNvPr id="567" name="CustomShape 9"/>
          <p:cNvSpPr/>
          <p:nvPr/>
        </p:nvSpPr>
        <p:spPr>
          <a:xfrm>
            <a:off x="4214880" y="5565960"/>
            <a:ext cx="105840" cy="100800"/>
          </a:xfrm>
          <a:prstGeom prst="ellipse">
            <a:avLst/>
          </a:prstGeom>
          <a:solidFill>
            <a:srgbClr val="6ca6ce"/>
          </a:solidFill>
          <a:ln w="12600">
            <a:solidFill>
              <a:srgbClr val="ffffff"/>
            </a:solidFill>
            <a:miter/>
          </a:ln>
        </p:spPr>
      </p:sp>
      <p:sp>
        <p:nvSpPr>
          <p:cNvPr id="568" name="CustomShape 10"/>
          <p:cNvSpPr/>
          <p:nvPr/>
        </p:nvSpPr>
        <p:spPr>
          <a:xfrm>
            <a:off x="4214880" y="4889520"/>
            <a:ext cx="105840" cy="100800"/>
          </a:xfrm>
          <a:prstGeom prst="ellipse">
            <a:avLst/>
          </a:prstGeom>
          <a:solidFill>
            <a:srgbClr val="e47272"/>
          </a:solidFill>
          <a:ln w="12600">
            <a:solidFill>
              <a:srgbClr val="ffffff"/>
            </a:solidFill>
            <a:miter/>
          </a:ln>
        </p:spPr>
      </p:sp>
      <p:sp>
        <p:nvSpPr>
          <p:cNvPr id="569" name="CustomShape 11"/>
          <p:cNvSpPr/>
          <p:nvPr/>
        </p:nvSpPr>
        <p:spPr>
          <a:xfrm>
            <a:off x="4214880" y="6488280"/>
            <a:ext cx="105840" cy="100800"/>
          </a:xfrm>
          <a:prstGeom prst="ellipse">
            <a:avLst/>
          </a:prstGeom>
          <a:solidFill>
            <a:srgbClr val="cfd06a"/>
          </a:solidFill>
          <a:ln w="12600">
            <a:solidFill>
              <a:srgbClr val="ffffff"/>
            </a:solidFill>
            <a:miter/>
          </a:ln>
        </p:spPr>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0" name="Picture 12" descr=""/>
          <p:cNvPicPr/>
          <p:nvPr/>
        </p:nvPicPr>
        <p:blipFill>
          <a:blip r:embed="rId1"/>
          <a:stretch>
            <a:fillRect/>
          </a:stretch>
        </p:blipFill>
        <p:spPr>
          <a:xfrm>
            <a:off x="0" y="286920"/>
            <a:ext cx="10057680" cy="7309080"/>
          </a:xfrm>
          <a:prstGeom prst="rect">
            <a:avLst/>
          </a:prstGeom>
          <a:ln>
            <a:noFill/>
          </a:ln>
        </p:spPr>
      </p:pic>
      <p:pic>
        <p:nvPicPr>
          <p:cNvPr id="571" name="Picture 13" descr=""/>
          <p:cNvPicPr/>
          <p:nvPr/>
        </p:nvPicPr>
        <p:blipFill>
          <a:blip r:embed="rId2"/>
          <a:stretch>
            <a:fillRect/>
          </a:stretch>
        </p:blipFill>
        <p:spPr>
          <a:xfrm>
            <a:off x="15581520" y="3498840"/>
            <a:ext cx="8715960" cy="6419880"/>
          </a:xfrm>
          <a:prstGeom prst="rect">
            <a:avLst/>
          </a:prstGeom>
          <a:ln>
            <a:noFill/>
          </a:ln>
        </p:spPr>
      </p:pic>
      <p:pic>
        <p:nvPicPr>
          <p:cNvPr id="572" name="Picture 14" descr=""/>
          <p:cNvPicPr/>
          <p:nvPr/>
        </p:nvPicPr>
        <p:blipFill>
          <a:blip r:embed="rId3"/>
          <a:stretch>
            <a:fillRect/>
          </a:stretch>
        </p:blipFill>
        <p:spPr>
          <a:xfrm>
            <a:off x="16615080" y="2939400"/>
            <a:ext cx="8725320" cy="5467320"/>
          </a:xfrm>
          <a:prstGeom prst="rect">
            <a:avLst/>
          </a:prstGeom>
          <a:ln>
            <a:noFill/>
          </a:ln>
        </p:spPr>
      </p:pic>
      <p:pic>
        <p:nvPicPr>
          <p:cNvPr id="573" name="Picture 15" descr=""/>
          <p:cNvPicPr/>
          <p:nvPr/>
        </p:nvPicPr>
        <p:blipFill>
          <a:blip r:embed="rId4"/>
          <a:stretch>
            <a:fillRect/>
          </a:stretch>
        </p:blipFill>
        <p:spPr>
          <a:xfrm>
            <a:off x="13757040" y="4086000"/>
            <a:ext cx="9497160" cy="6991560"/>
          </a:xfrm>
          <a:prstGeom prst="rect">
            <a:avLst/>
          </a:prstGeom>
          <a:ln>
            <a:noFill/>
          </a:ln>
        </p:spPr>
      </p:pic>
      <p:pic>
        <p:nvPicPr>
          <p:cNvPr id="574" name="Picture 16" descr=""/>
          <p:cNvPicPr/>
          <p:nvPr/>
        </p:nvPicPr>
        <p:blipFill>
          <a:blip r:embed="rId5"/>
          <a:stretch>
            <a:fillRect/>
          </a:stretch>
        </p:blipFill>
        <p:spPr>
          <a:xfrm>
            <a:off x="17286120" y="-684000"/>
            <a:ext cx="9115920" cy="7029720"/>
          </a:xfrm>
          <a:prstGeom prst="rect">
            <a:avLst/>
          </a:prstGeom>
          <a:ln>
            <a:noFill/>
          </a:ln>
        </p:spPr>
      </p:pic>
      <p:sp>
        <p:nvSpPr>
          <p:cNvPr id="575" name="CustomShape 1"/>
          <p:cNvSpPr/>
          <p:nvPr/>
        </p:nvSpPr>
        <p:spPr>
          <a:xfrm>
            <a:off x="1487160" y="3850560"/>
            <a:ext cx="29682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76" name="CustomShape 2"/>
          <p:cNvSpPr/>
          <p:nvPr/>
        </p:nvSpPr>
        <p:spPr>
          <a:xfrm>
            <a:off x="1487160" y="4180680"/>
            <a:ext cx="29682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77" name="CustomShape 3"/>
          <p:cNvSpPr/>
          <p:nvPr/>
        </p:nvSpPr>
        <p:spPr>
          <a:xfrm>
            <a:off x="1487160" y="4513320"/>
            <a:ext cx="28335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000000</a:t>
            </a:r>
            <a:endParaRPr/>
          </a:p>
        </p:txBody>
      </p:sp>
      <p:sp>
        <p:nvSpPr>
          <p:cNvPr id="578" name="CustomShape 4"/>
          <p:cNvSpPr/>
          <p:nvPr/>
        </p:nvSpPr>
        <p:spPr>
          <a:xfrm>
            <a:off x="3988800" y="5582520"/>
            <a:ext cx="105840" cy="100800"/>
          </a:xfrm>
          <a:prstGeom prst="ellipse">
            <a:avLst/>
          </a:prstGeom>
          <a:solidFill>
            <a:srgbClr val="6ca6ce"/>
          </a:solidFill>
          <a:ln w="12600">
            <a:solidFill>
              <a:srgbClr val="ffffff"/>
            </a:solidFill>
            <a:miter/>
          </a:ln>
        </p:spPr>
      </p:sp>
      <p:sp>
        <p:nvSpPr>
          <p:cNvPr id="579" name="CustomShape 5"/>
          <p:cNvSpPr/>
          <p:nvPr/>
        </p:nvSpPr>
        <p:spPr>
          <a:xfrm>
            <a:off x="3988800" y="5029920"/>
            <a:ext cx="105840" cy="100800"/>
          </a:xfrm>
          <a:prstGeom prst="ellipse">
            <a:avLst/>
          </a:prstGeom>
          <a:solidFill>
            <a:srgbClr val="e47272"/>
          </a:solidFill>
          <a:ln w="12600">
            <a:solidFill>
              <a:srgbClr val="ffffff"/>
            </a:solidFill>
            <a:miter/>
          </a:ln>
        </p:spPr>
      </p:sp>
      <p:sp>
        <p:nvSpPr>
          <p:cNvPr id="580" name="CustomShape 6"/>
          <p:cNvSpPr/>
          <p:nvPr/>
        </p:nvSpPr>
        <p:spPr>
          <a:xfrm>
            <a:off x="3988800" y="6505200"/>
            <a:ext cx="105840" cy="100800"/>
          </a:xfrm>
          <a:prstGeom prst="ellipse">
            <a:avLst/>
          </a:prstGeom>
          <a:solidFill>
            <a:srgbClr val="cfd06a"/>
          </a:solidFill>
          <a:ln w="12600">
            <a:solidFill>
              <a:srgbClr val="ffffff"/>
            </a:solidFill>
            <a:miter/>
          </a:ln>
        </p:spPr>
      </p:sp>
      <p:sp>
        <p:nvSpPr>
          <p:cNvPr id="581" name="CustomShape 7"/>
          <p:cNvSpPr/>
          <p:nvPr/>
        </p:nvSpPr>
        <p:spPr>
          <a:xfrm>
            <a:off x="4214880" y="5565960"/>
            <a:ext cx="105840" cy="100800"/>
          </a:xfrm>
          <a:prstGeom prst="ellipse">
            <a:avLst/>
          </a:prstGeom>
          <a:solidFill>
            <a:srgbClr val="6ca6ce"/>
          </a:solidFill>
          <a:ln w="12600">
            <a:solidFill>
              <a:srgbClr val="ffffff"/>
            </a:solidFill>
            <a:miter/>
          </a:ln>
        </p:spPr>
      </p:sp>
      <p:sp>
        <p:nvSpPr>
          <p:cNvPr id="582" name="CustomShape 8"/>
          <p:cNvSpPr/>
          <p:nvPr/>
        </p:nvSpPr>
        <p:spPr>
          <a:xfrm>
            <a:off x="4214880" y="4889520"/>
            <a:ext cx="105840" cy="100800"/>
          </a:xfrm>
          <a:prstGeom prst="ellipse">
            <a:avLst/>
          </a:prstGeom>
          <a:solidFill>
            <a:srgbClr val="e47272"/>
          </a:solidFill>
          <a:ln w="12600">
            <a:solidFill>
              <a:srgbClr val="ffffff"/>
            </a:solidFill>
            <a:miter/>
          </a:ln>
        </p:spPr>
      </p:sp>
      <p:sp>
        <p:nvSpPr>
          <p:cNvPr id="583" name="CustomShape 9"/>
          <p:cNvSpPr/>
          <p:nvPr/>
        </p:nvSpPr>
        <p:spPr>
          <a:xfrm>
            <a:off x="4214880" y="6488280"/>
            <a:ext cx="105840" cy="100800"/>
          </a:xfrm>
          <a:prstGeom prst="ellipse">
            <a:avLst/>
          </a:prstGeom>
          <a:solidFill>
            <a:srgbClr val="cfd06a"/>
          </a:solidFill>
          <a:ln w="12600">
            <a:solidFill>
              <a:srgbClr val="ffffff"/>
            </a:solidFill>
            <a:miter/>
          </a:ln>
        </p:spPr>
      </p:sp>
      <p:sp>
        <p:nvSpPr>
          <p:cNvPr id="584" name="CustomShape 10"/>
          <p:cNvSpPr/>
          <p:nvPr/>
        </p:nvSpPr>
        <p:spPr>
          <a:xfrm>
            <a:off x="4682880" y="5515200"/>
            <a:ext cx="105840" cy="100800"/>
          </a:xfrm>
          <a:prstGeom prst="ellipse">
            <a:avLst/>
          </a:prstGeom>
          <a:solidFill>
            <a:srgbClr val="6ca6ce"/>
          </a:solidFill>
          <a:ln w="12600">
            <a:solidFill>
              <a:srgbClr val="ffffff"/>
            </a:solidFill>
            <a:miter/>
          </a:ln>
        </p:spPr>
      </p:sp>
      <p:sp>
        <p:nvSpPr>
          <p:cNvPr id="585" name="CustomShape 11"/>
          <p:cNvSpPr/>
          <p:nvPr/>
        </p:nvSpPr>
        <p:spPr>
          <a:xfrm>
            <a:off x="4692240" y="4524120"/>
            <a:ext cx="105840" cy="100800"/>
          </a:xfrm>
          <a:prstGeom prst="ellipse">
            <a:avLst/>
          </a:prstGeom>
          <a:solidFill>
            <a:srgbClr val="e47272"/>
          </a:solidFill>
          <a:ln w="12600">
            <a:solidFill>
              <a:srgbClr val="ffffff"/>
            </a:solidFill>
            <a:miter/>
          </a:ln>
        </p:spPr>
      </p:sp>
      <p:sp>
        <p:nvSpPr>
          <p:cNvPr id="586" name="CustomShape 12"/>
          <p:cNvSpPr/>
          <p:nvPr/>
        </p:nvSpPr>
        <p:spPr>
          <a:xfrm>
            <a:off x="4682880" y="6488280"/>
            <a:ext cx="105840" cy="100800"/>
          </a:xfrm>
          <a:prstGeom prst="ellipse">
            <a:avLst/>
          </a:prstGeom>
          <a:solidFill>
            <a:srgbClr val="cfd06a"/>
          </a:solidFill>
          <a:ln w="12600">
            <a:solidFill>
              <a:srgbClr val="ffffff"/>
            </a:solidFill>
            <a:miter/>
          </a:ln>
        </p:spPr>
      </p:sp>
      <p:sp>
        <p:nvSpPr>
          <p:cNvPr id="587" name="CustomShape 13"/>
          <p:cNvSpPr/>
          <p:nvPr/>
        </p:nvSpPr>
        <p:spPr>
          <a:xfrm>
            <a:off x="-2787840" y="3696480"/>
            <a:ext cx="24516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8" name="Picture 12" descr=""/>
          <p:cNvPicPr/>
          <p:nvPr/>
        </p:nvPicPr>
        <p:blipFill>
          <a:blip r:embed="rId1"/>
          <a:stretch>
            <a:fillRect/>
          </a:stretch>
        </p:blipFill>
        <p:spPr>
          <a:xfrm>
            <a:off x="0" y="286920"/>
            <a:ext cx="10057680" cy="7309080"/>
          </a:xfrm>
          <a:prstGeom prst="rect">
            <a:avLst/>
          </a:prstGeom>
          <a:ln>
            <a:noFill/>
          </a:ln>
        </p:spPr>
      </p:pic>
      <p:pic>
        <p:nvPicPr>
          <p:cNvPr id="589" name="Picture 13" descr=""/>
          <p:cNvPicPr/>
          <p:nvPr/>
        </p:nvPicPr>
        <p:blipFill>
          <a:blip r:embed="rId2"/>
          <a:stretch>
            <a:fillRect/>
          </a:stretch>
        </p:blipFill>
        <p:spPr>
          <a:xfrm>
            <a:off x="15581520" y="3498840"/>
            <a:ext cx="8715960" cy="6419880"/>
          </a:xfrm>
          <a:prstGeom prst="rect">
            <a:avLst/>
          </a:prstGeom>
          <a:ln>
            <a:noFill/>
          </a:ln>
        </p:spPr>
      </p:pic>
      <p:pic>
        <p:nvPicPr>
          <p:cNvPr id="590" name="Picture 14" descr=""/>
          <p:cNvPicPr/>
          <p:nvPr/>
        </p:nvPicPr>
        <p:blipFill>
          <a:blip r:embed="rId3"/>
          <a:stretch>
            <a:fillRect/>
          </a:stretch>
        </p:blipFill>
        <p:spPr>
          <a:xfrm>
            <a:off x="16615080" y="2939400"/>
            <a:ext cx="8725320" cy="5467320"/>
          </a:xfrm>
          <a:prstGeom prst="rect">
            <a:avLst/>
          </a:prstGeom>
          <a:ln>
            <a:noFill/>
          </a:ln>
        </p:spPr>
      </p:pic>
      <p:pic>
        <p:nvPicPr>
          <p:cNvPr id="591" name="Picture 15" descr=""/>
          <p:cNvPicPr/>
          <p:nvPr/>
        </p:nvPicPr>
        <p:blipFill>
          <a:blip r:embed="rId4"/>
          <a:stretch>
            <a:fillRect/>
          </a:stretch>
        </p:blipFill>
        <p:spPr>
          <a:xfrm>
            <a:off x="13757040" y="4086000"/>
            <a:ext cx="9497160" cy="6991560"/>
          </a:xfrm>
          <a:prstGeom prst="rect">
            <a:avLst/>
          </a:prstGeom>
          <a:ln>
            <a:noFill/>
          </a:ln>
        </p:spPr>
      </p:pic>
      <p:pic>
        <p:nvPicPr>
          <p:cNvPr id="592" name="Picture 16" descr=""/>
          <p:cNvPicPr/>
          <p:nvPr/>
        </p:nvPicPr>
        <p:blipFill>
          <a:blip r:embed="rId5"/>
          <a:stretch>
            <a:fillRect/>
          </a:stretch>
        </p:blipFill>
        <p:spPr>
          <a:xfrm>
            <a:off x="17286120" y="-684000"/>
            <a:ext cx="9115920" cy="7029720"/>
          </a:xfrm>
          <a:prstGeom prst="rect">
            <a:avLst/>
          </a:prstGeom>
          <a:ln>
            <a:noFill/>
          </a:ln>
        </p:spPr>
      </p:pic>
      <p:sp>
        <p:nvSpPr>
          <p:cNvPr id="593" name="CustomShape 1"/>
          <p:cNvSpPr/>
          <p:nvPr/>
        </p:nvSpPr>
        <p:spPr>
          <a:xfrm>
            <a:off x="8127360" y="5996160"/>
            <a:ext cx="105840" cy="100800"/>
          </a:xfrm>
          <a:prstGeom prst="ellipse">
            <a:avLst/>
          </a:prstGeom>
          <a:solidFill>
            <a:srgbClr val="ae694a"/>
          </a:solidFill>
          <a:ln w="12600">
            <a:solidFill>
              <a:srgbClr val="ffffff"/>
            </a:solidFill>
            <a:miter/>
          </a:ln>
        </p:spPr>
      </p:sp>
      <p:sp>
        <p:nvSpPr>
          <p:cNvPr id="594" name="CustomShape 2"/>
          <p:cNvSpPr/>
          <p:nvPr/>
        </p:nvSpPr>
        <p:spPr>
          <a:xfrm>
            <a:off x="8135280" y="6078600"/>
            <a:ext cx="105840" cy="100800"/>
          </a:xfrm>
          <a:prstGeom prst="ellipse">
            <a:avLst/>
          </a:prstGeom>
          <a:solidFill>
            <a:srgbClr val="7fc67f"/>
          </a:solidFill>
          <a:ln w="12600">
            <a:solidFill>
              <a:srgbClr val="ffffff"/>
            </a:solidFill>
            <a:miter/>
          </a:ln>
        </p:spPr>
      </p:sp>
      <p:sp>
        <p:nvSpPr>
          <p:cNvPr id="595" name="CustomShape 3"/>
          <p:cNvSpPr/>
          <p:nvPr/>
        </p:nvSpPr>
        <p:spPr>
          <a:xfrm>
            <a:off x="6577200" y="4971960"/>
            <a:ext cx="245160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96" name="CustomShape 4"/>
          <p:cNvSpPr/>
          <p:nvPr/>
        </p:nvSpPr>
        <p:spPr>
          <a:xfrm>
            <a:off x="8127360" y="5996160"/>
            <a:ext cx="105840" cy="100800"/>
          </a:xfrm>
          <a:prstGeom prst="ellipse">
            <a:avLst/>
          </a:prstGeom>
          <a:solidFill>
            <a:srgbClr val="ae694a"/>
          </a:solidFill>
          <a:ln w="12600">
            <a:solidFill>
              <a:srgbClr val="ffffff"/>
            </a:solidFill>
            <a:miter/>
          </a:ln>
        </p:spPr>
      </p:sp>
      <p:sp>
        <p:nvSpPr>
          <p:cNvPr id="597" name="CustomShape 5"/>
          <p:cNvSpPr/>
          <p:nvPr/>
        </p:nvSpPr>
        <p:spPr>
          <a:xfrm>
            <a:off x="8135280" y="6078600"/>
            <a:ext cx="105840" cy="100800"/>
          </a:xfrm>
          <a:prstGeom prst="ellipse">
            <a:avLst/>
          </a:prstGeom>
          <a:solidFill>
            <a:srgbClr val="7fc67f"/>
          </a:solidFill>
          <a:ln w="12600">
            <a:solidFill>
              <a:srgbClr val="ffffff"/>
            </a:solidFill>
            <a:miter/>
          </a:ln>
        </p:spPr>
      </p:sp>
      <p:sp>
        <p:nvSpPr>
          <p:cNvPr id="598" name="CustomShape 6"/>
          <p:cNvSpPr/>
          <p:nvPr/>
        </p:nvSpPr>
        <p:spPr>
          <a:xfrm>
            <a:off x="8127360" y="5996160"/>
            <a:ext cx="105840" cy="100800"/>
          </a:xfrm>
          <a:prstGeom prst="ellipse">
            <a:avLst/>
          </a:prstGeom>
          <a:solidFill>
            <a:srgbClr val="ae694a"/>
          </a:solidFill>
          <a:ln w="12600">
            <a:solidFill>
              <a:srgbClr val="ffffff"/>
            </a:solidFill>
            <a:miter/>
          </a:ln>
        </p:spPr>
      </p:sp>
      <p:sp>
        <p:nvSpPr>
          <p:cNvPr id="599" name="CustomShape 7"/>
          <p:cNvSpPr/>
          <p:nvPr/>
        </p:nvSpPr>
        <p:spPr>
          <a:xfrm>
            <a:off x="8135280" y="6078600"/>
            <a:ext cx="105840" cy="100800"/>
          </a:xfrm>
          <a:prstGeom prst="ellipse">
            <a:avLst/>
          </a:prstGeom>
          <a:solidFill>
            <a:srgbClr val="7fc67f"/>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0" name="Picture 12" descr=""/>
          <p:cNvPicPr/>
          <p:nvPr/>
        </p:nvPicPr>
        <p:blipFill>
          <a:blip r:embed="rId1"/>
          <a:stretch>
            <a:fillRect/>
          </a:stretch>
        </p:blipFill>
        <p:spPr>
          <a:xfrm>
            <a:off x="0" y="286920"/>
            <a:ext cx="10057680" cy="7309080"/>
          </a:xfrm>
          <a:prstGeom prst="rect">
            <a:avLst/>
          </a:prstGeom>
          <a:ln>
            <a:noFill/>
          </a:ln>
        </p:spPr>
      </p:pic>
      <p:pic>
        <p:nvPicPr>
          <p:cNvPr id="601" name="Picture 13" descr=""/>
          <p:cNvPicPr/>
          <p:nvPr/>
        </p:nvPicPr>
        <p:blipFill>
          <a:blip r:embed="rId2"/>
          <a:stretch>
            <a:fillRect/>
          </a:stretch>
        </p:blipFill>
        <p:spPr>
          <a:xfrm>
            <a:off x="15581520" y="3498840"/>
            <a:ext cx="8715960" cy="6419880"/>
          </a:xfrm>
          <a:prstGeom prst="rect">
            <a:avLst/>
          </a:prstGeom>
          <a:ln>
            <a:noFill/>
          </a:ln>
        </p:spPr>
      </p:pic>
      <p:pic>
        <p:nvPicPr>
          <p:cNvPr id="602" name="Picture 14" descr=""/>
          <p:cNvPicPr/>
          <p:nvPr/>
        </p:nvPicPr>
        <p:blipFill>
          <a:blip r:embed="rId3"/>
          <a:stretch>
            <a:fillRect/>
          </a:stretch>
        </p:blipFill>
        <p:spPr>
          <a:xfrm>
            <a:off x="16615080" y="2939400"/>
            <a:ext cx="8725320" cy="5467320"/>
          </a:xfrm>
          <a:prstGeom prst="rect">
            <a:avLst/>
          </a:prstGeom>
          <a:ln>
            <a:noFill/>
          </a:ln>
        </p:spPr>
      </p:pic>
      <p:pic>
        <p:nvPicPr>
          <p:cNvPr id="603" name="Picture 15" descr=""/>
          <p:cNvPicPr/>
          <p:nvPr/>
        </p:nvPicPr>
        <p:blipFill>
          <a:blip r:embed="rId4"/>
          <a:stretch>
            <a:fillRect/>
          </a:stretch>
        </p:blipFill>
        <p:spPr>
          <a:xfrm>
            <a:off x="13757040" y="4086000"/>
            <a:ext cx="9497160" cy="6991560"/>
          </a:xfrm>
          <a:prstGeom prst="rect">
            <a:avLst/>
          </a:prstGeom>
          <a:ln>
            <a:noFill/>
          </a:ln>
        </p:spPr>
      </p:pic>
      <p:pic>
        <p:nvPicPr>
          <p:cNvPr id="604" name="Picture 16" descr=""/>
          <p:cNvPicPr/>
          <p:nvPr/>
        </p:nvPicPr>
        <p:blipFill>
          <a:blip r:embed="rId5"/>
          <a:stretch>
            <a:fillRect/>
          </a:stretch>
        </p:blipFill>
        <p:spPr>
          <a:xfrm>
            <a:off x="17286120" y="-684000"/>
            <a:ext cx="9115920" cy="7029720"/>
          </a:xfrm>
          <a:prstGeom prst="rect">
            <a:avLst/>
          </a:prstGeom>
          <a:ln>
            <a:noFill/>
          </a:ln>
        </p:spPr>
      </p:pic>
      <p:sp>
        <p:nvSpPr>
          <p:cNvPr id="605" name="CustomShape 1"/>
          <p:cNvSpPr/>
          <p:nvPr/>
        </p:nvSpPr>
        <p:spPr>
          <a:xfrm>
            <a:off x="6975000" y="476388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06" name="CustomShape 2"/>
          <p:cNvSpPr/>
          <p:nvPr/>
        </p:nvSpPr>
        <p:spPr>
          <a:xfrm>
            <a:off x="6975000" y="510084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07" name="CustomShape 3"/>
          <p:cNvSpPr/>
          <p:nvPr/>
        </p:nvSpPr>
        <p:spPr>
          <a:xfrm>
            <a:off x="8127360" y="5996160"/>
            <a:ext cx="105840" cy="100800"/>
          </a:xfrm>
          <a:prstGeom prst="ellipse">
            <a:avLst/>
          </a:prstGeom>
          <a:solidFill>
            <a:srgbClr val="ae694a"/>
          </a:solidFill>
          <a:ln w="12600">
            <a:solidFill>
              <a:srgbClr val="ffffff"/>
            </a:solidFill>
            <a:miter/>
          </a:ln>
        </p:spPr>
      </p:sp>
      <p:sp>
        <p:nvSpPr>
          <p:cNvPr id="608" name="CustomShape 4"/>
          <p:cNvSpPr/>
          <p:nvPr/>
        </p:nvSpPr>
        <p:spPr>
          <a:xfrm>
            <a:off x="8135280" y="6078600"/>
            <a:ext cx="105840" cy="100800"/>
          </a:xfrm>
          <a:prstGeom prst="ellipse">
            <a:avLst/>
          </a:prstGeom>
          <a:solidFill>
            <a:srgbClr val="7fc67f"/>
          </a:solidFill>
          <a:ln w="12600">
            <a:solidFill>
              <a:srgbClr val="ffffff"/>
            </a:solidFill>
            <a:miter/>
          </a:ln>
        </p:spPr>
      </p:sp>
      <p:sp>
        <p:nvSpPr>
          <p:cNvPr id="609" name="CustomShape 5"/>
          <p:cNvSpPr/>
          <p:nvPr/>
        </p:nvSpPr>
        <p:spPr>
          <a:xfrm>
            <a:off x="8368560" y="5754960"/>
            <a:ext cx="105840" cy="100800"/>
          </a:xfrm>
          <a:prstGeom prst="ellipse">
            <a:avLst/>
          </a:prstGeom>
          <a:solidFill>
            <a:srgbClr val="ae694a"/>
          </a:solidFill>
          <a:ln w="12600">
            <a:solidFill>
              <a:srgbClr val="ffffff"/>
            </a:solidFill>
            <a:miter/>
          </a:ln>
        </p:spPr>
      </p:sp>
      <p:sp>
        <p:nvSpPr>
          <p:cNvPr id="610" name="CustomShape 6"/>
          <p:cNvSpPr/>
          <p:nvPr/>
        </p:nvSpPr>
        <p:spPr>
          <a:xfrm>
            <a:off x="8368920" y="5527800"/>
            <a:ext cx="105840" cy="100800"/>
          </a:xfrm>
          <a:prstGeom prst="ellipse">
            <a:avLst/>
          </a:prstGeom>
          <a:solidFill>
            <a:srgbClr val="7fc67f"/>
          </a:solidFill>
          <a:ln w="12600">
            <a:solidFill>
              <a:srgbClr val="ffffff"/>
            </a:solidFill>
            <a:miter/>
          </a:ln>
        </p:spPr>
      </p:sp>
      <p:sp>
        <p:nvSpPr>
          <p:cNvPr id="611" name="CustomShape 7"/>
          <p:cNvSpPr/>
          <p:nvPr/>
        </p:nvSpPr>
        <p:spPr>
          <a:xfrm>
            <a:off x="8368560" y="5754960"/>
            <a:ext cx="105840" cy="100800"/>
          </a:xfrm>
          <a:prstGeom prst="ellipse">
            <a:avLst/>
          </a:prstGeom>
          <a:solidFill>
            <a:srgbClr val="ae694a"/>
          </a:solidFill>
          <a:ln w="12600">
            <a:solidFill>
              <a:srgbClr val="ffffff"/>
            </a:solidFill>
            <a:miter/>
          </a:ln>
        </p:spPr>
      </p:sp>
      <p:sp>
        <p:nvSpPr>
          <p:cNvPr id="612" name="CustomShape 8"/>
          <p:cNvSpPr/>
          <p:nvPr/>
        </p:nvSpPr>
        <p:spPr>
          <a:xfrm>
            <a:off x="8368560" y="5531040"/>
            <a:ext cx="105840" cy="100800"/>
          </a:xfrm>
          <a:prstGeom prst="ellipse">
            <a:avLst/>
          </a:prstGeom>
          <a:solidFill>
            <a:srgbClr val="7fc67f"/>
          </a:solidFill>
          <a:ln w="12600">
            <a:solidFill>
              <a:srgbClr val="ffffff"/>
            </a:solidFill>
            <a:miter/>
          </a:ln>
        </p:spPr>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3" name="Picture 12" descr=""/>
          <p:cNvPicPr/>
          <p:nvPr/>
        </p:nvPicPr>
        <p:blipFill>
          <a:blip r:embed="rId1"/>
          <a:stretch>
            <a:fillRect/>
          </a:stretch>
        </p:blipFill>
        <p:spPr>
          <a:xfrm>
            <a:off x="0" y="286920"/>
            <a:ext cx="10057680" cy="7309080"/>
          </a:xfrm>
          <a:prstGeom prst="rect">
            <a:avLst/>
          </a:prstGeom>
          <a:ln>
            <a:noFill/>
          </a:ln>
        </p:spPr>
      </p:pic>
      <p:pic>
        <p:nvPicPr>
          <p:cNvPr id="614" name="Picture 13" descr=""/>
          <p:cNvPicPr/>
          <p:nvPr/>
        </p:nvPicPr>
        <p:blipFill>
          <a:blip r:embed="rId2"/>
          <a:stretch>
            <a:fillRect/>
          </a:stretch>
        </p:blipFill>
        <p:spPr>
          <a:xfrm>
            <a:off x="15581520" y="3498840"/>
            <a:ext cx="8715960" cy="6419880"/>
          </a:xfrm>
          <a:prstGeom prst="rect">
            <a:avLst/>
          </a:prstGeom>
          <a:ln>
            <a:noFill/>
          </a:ln>
        </p:spPr>
      </p:pic>
      <p:pic>
        <p:nvPicPr>
          <p:cNvPr id="615" name="Picture 14" descr=""/>
          <p:cNvPicPr/>
          <p:nvPr/>
        </p:nvPicPr>
        <p:blipFill>
          <a:blip r:embed="rId3"/>
          <a:stretch>
            <a:fillRect/>
          </a:stretch>
        </p:blipFill>
        <p:spPr>
          <a:xfrm>
            <a:off x="16615080" y="2939400"/>
            <a:ext cx="8725320" cy="5467320"/>
          </a:xfrm>
          <a:prstGeom prst="rect">
            <a:avLst/>
          </a:prstGeom>
          <a:ln>
            <a:noFill/>
          </a:ln>
        </p:spPr>
      </p:pic>
      <p:pic>
        <p:nvPicPr>
          <p:cNvPr id="616" name="Picture 15" descr=""/>
          <p:cNvPicPr/>
          <p:nvPr/>
        </p:nvPicPr>
        <p:blipFill>
          <a:blip r:embed="rId4"/>
          <a:stretch>
            <a:fillRect/>
          </a:stretch>
        </p:blipFill>
        <p:spPr>
          <a:xfrm>
            <a:off x="13757040" y="4086000"/>
            <a:ext cx="9497160" cy="6991560"/>
          </a:xfrm>
          <a:prstGeom prst="rect">
            <a:avLst/>
          </a:prstGeom>
          <a:ln>
            <a:noFill/>
          </a:ln>
        </p:spPr>
      </p:pic>
      <p:pic>
        <p:nvPicPr>
          <p:cNvPr id="617" name="Picture 16" descr=""/>
          <p:cNvPicPr/>
          <p:nvPr/>
        </p:nvPicPr>
        <p:blipFill>
          <a:blip r:embed="rId5"/>
          <a:stretch>
            <a:fillRect/>
          </a:stretch>
        </p:blipFill>
        <p:spPr>
          <a:xfrm>
            <a:off x="17286120" y="-684000"/>
            <a:ext cx="9115920" cy="7029720"/>
          </a:xfrm>
          <a:prstGeom prst="rect">
            <a:avLst/>
          </a:prstGeom>
          <a:ln>
            <a:noFill/>
          </a:ln>
        </p:spPr>
      </p:pic>
      <p:sp>
        <p:nvSpPr>
          <p:cNvPr id="618" name="CustomShape 1"/>
          <p:cNvSpPr/>
          <p:nvPr/>
        </p:nvSpPr>
        <p:spPr>
          <a:xfrm>
            <a:off x="8608320" y="5856480"/>
            <a:ext cx="105840" cy="100800"/>
          </a:xfrm>
          <a:prstGeom prst="ellipse">
            <a:avLst/>
          </a:prstGeom>
          <a:solidFill>
            <a:srgbClr val="ae694a"/>
          </a:solidFill>
          <a:ln w="12600">
            <a:solidFill>
              <a:srgbClr val="ffffff"/>
            </a:solidFill>
            <a:miter/>
          </a:ln>
        </p:spPr>
      </p:sp>
      <p:sp>
        <p:nvSpPr>
          <p:cNvPr id="619" name="CustomShape 2"/>
          <p:cNvSpPr/>
          <p:nvPr/>
        </p:nvSpPr>
        <p:spPr>
          <a:xfrm>
            <a:off x="8135280" y="6078600"/>
            <a:ext cx="105840" cy="100800"/>
          </a:xfrm>
          <a:prstGeom prst="ellipse">
            <a:avLst/>
          </a:prstGeom>
          <a:solidFill>
            <a:srgbClr val="7fc67f"/>
          </a:solidFill>
          <a:ln w="12600">
            <a:solidFill>
              <a:srgbClr val="ffffff"/>
            </a:solidFill>
            <a:miter/>
          </a:ln>
        </p:spPr>
      </p:sp>
      <p:sp>
        <p:nvSpPr>
          <p:cNvPr id="620" name="CustomShape 3"/>
          <p:cNvSpPr/>
          <p:nvPr/>
        </p:nvSpPr>
        <p:spPr>
          <a:xfrm>
            <a:off x="8368560" y="5754960"/>
            <a:ext cx="105840" cy="100800"/>
          </a:xfrm>
          <a:prstGeom prst="ellipse">
            <a:avLst/>
          </a:prstGeom>
          <a:solidFill>
            <a:srgbClr val="ae694a"/>
          </a:solidFill>
          <a:ln w="12600">
            <a:solidFill>
              <a:srgbClr val="ffffff"/>
            </a:solidFill>
            <a:miter/>
          </a:ln>
        </p:spPr>
      </p:sp>
      <p:sp>
        <p:nvSpPr>
          <p:cNvPr id="621" name="CustomShape 4"/>
          <p:cNvSpPr/>
          <p:nvPr/>
        </p:nvSpPr>
        <p:spPr>
          <a:xfrm>
            <a:off x="8368920" y="5527800"/>
            <a:ext cx="105840" cy="100800"/>
          </a:xfrm>
          <a:prstGeom prst="ellipse">
            <a:avLst/>
          </a:prstGeom>
          <a:solidFill>
            <a:srgbClr val="7fc67f"/>
          </a:solidFill>
          <a:ln w="12600">
            <a:solidFill>
              <a:srgbClr val="ffffff"/>
            </a:solidFill>
            <a:miter/>
          </a:ln>
        </p:spPr>
      </p:sp>
      <p:sp>
        <p:nvSpPr>
          <p:cNvPr id="622" name="CustomShape 5"/>
          <p:cNvSpPr/>
          <p:nvPr/>
        </p:nvSpPr>
        <p:spPr>
          <a:xfrm>
            <a:off x="8135280" y="6000120"/>
            <a:ext cx="105840" cy="100800"/>
          </a:xfrm>
          <a:prstGeom prst="ellipse">
            <a:avLst/>
          </a:prstGeom>
          <a:solidFill>
            <a:srgbClr val="ae694a"/>
          </a:solidFill>
          <a:ln w="12600">
            <a:solidFill>
              <a:srgbClr val="ffffff"/>
            </a:solidFill>
            <a:miter/>
          </a:ln>
        </p:spPr>
      </p:sp>
      <p:sp>
        <p:nvSpPr>
          <p:cNvPr id="623" name="CustomShape 6"/>
          <p:cNvSpPr/>
          <p:nvPr/>
        </p:nvSpPr>
        <p:spPr>
          <a:xfrm>
            <a:off x="8608320" y="5783400"/>
            <a:ext cx="105840" cy="100800"/>
          </a:xfrm>
          <a:prstGeom prst="ellipse">
            <a:avLst/>
          </a:prstGeom>
          <a:solidFill>
            <a:srgbClr val="7fc67f"/>
          </a:solidFill>
          <a:ln w="12600">
            <a:solidFill>
              <a:srgbClr val="ffffff"/>
            </a:solidFill>
            <a:miter/>
          </a:ln>
        </p:spPr>
      </p:sp>
      <p:sp>
        <p:nvSpPr>
          <p:cNvPr id="624" name="CustomShape 7"/>
          <p:cNvSpPr/>
          <p:nvPr/>
        </p:nvSpPr>
        <p:spPr>
          <a:xfrm>
            <a:off x="6941520" y="433836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25" name="CustomShape 8"/>
          <p:cNvSpPr/>
          <p:nvPr/>
        </p:nvSpPr>
        <p:spPr>
          <a:xfrm>
            <a:off x="6941520" y="467568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26" name="CustomShape 9"/>
          <p:cNvSpPr/>
          <p:nvPr/>
        </p:nvSpPr>
        <p:spPr>
          <a:xfrm>
            <a:off x="6941520" y="5023080"/>
            <a:ext cx="253368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7" name="Picture 12" descr=""/>
          <p:cNvPicPr/>
          <p:nvPr/>
        </p:nvPicPr>
        <p:blipFill>
          <a:blip r:embed="rId1"/>
          <a:stretch>
            <a:fillRect/>
          </a:stretch>
        </p:blipFill>
        <p:spPr>
          <a:xfrm>
            <a:off x="13196520" y="-3654720"/>
            <a:ext cx="10057680" cy="7309080"/>
          </a:xfrm>
          <a:prstGeom prst="rect">
            <a:avLst/>
          </a:prstGeom>
          <a:ln>
            <a:noFill/>
          </a:ln>
        </p:spPr>
      </p:pic>
      <p:pic>
        <p:nvPicPr>
          <p:cNvPr id="628" name="Picture 13" descr=""/>
          <p:cNvPicPr/>
          <p:nvPr/>
        </p:nvPicPr>
        <p:blipFill>
          <a:blip r:embed="rId2"/>
          <a:stretch>
            <a:fillRect/>
          </a:stretch>
        </p:blipFill>
        <p:spPr>
          <a:xfrm>
            <a:off x="0" y="195840"/>
            <a:ext cx="10018800" cy="7379640"/>
          </a:xfrm>
          <a:prstGeom prst="rect">
            <a:avLst/>
          </a:prstGeom>
          <a:ln>
            <a:noFill/>
          </a:ln>
        </p:spPr>
      </p:pic>
      <p:pic>
        <p:nvPicPr>
          <p:cNvPr id="629" name="Picture 14" descr=""/>
          <p:cNvPicPr/>
          <p:nvPr/>
        </p:nvPicPr>
        <p:blipFill>
          <a:blip r:embed="rId3"/>
          <a:stretch>
            <a:fillRect/>
          </a:stretch>
        </p:blipFill>
        <p:spPr>
          <a:xfrm>
            <a:off x="14528880" y="-974520"/>
            <a:ext cx="8725320" cy="5467320"/>
          </a:xfrm>
          <a:prstGeom prst="rect">
            <a:avLst/>
          </a:prstGeom>
          <a:ln>
            <a:noFill/>
          </a:ln>
        </p:spPr>
      </p:pic>
      <p:pic>
        <p:nvPicPr>
          <p:cNvPr id="630" name="Picture 15" descr=""/>
          <p:cNvPicPr/>
          <p:nvPr/>
        </p:nvPicPr>
        <p:blipFill>
          <a:blip r:embed="rId4"/>
          <a:stretch>
            <a:fillRect/>
          </a:stretch>
        </p:blipFill>
        <p:spPr>
          <a:xfrm>
            <a:off x="13757040" y="4086000"/>
            <a:ext cx="9497160" cy="6991560"/>
          </a:xfrm>
          <a:prstGeom prst="rect">
            <a:avLst/>
          </a:prstGeom>
          <a:ln>
            <a:noFill/>
          </a:ln>
        </p:spPr>
      </p:pic>
      <p:pic>
        <p:nvPicPr>
          <p:cNvPr id="631" name="Picture 16" descr=""/>
          <p:cNvPicPr/>
          <p:nvPr/>
        </p:nvPicPr>
        <p:blipFill>
          <a:blip r:embed="rId5"/>
          <a:stretch>
            <a:fillRect/>
          </a:stretch>
        </p:blipFill>
        <p:spPr>
          <a:xfrm>
            <a:off x="23158440" y="-2816280"/>
            <a:ext cx="9115920" cy="7029720"/>
          </a:xfrm>
          <a:prstGeom prst="rect">
            <a:avLst/>
          </a:prstGeom>
          <a:ln>
            <a:noFill/>
          </a:ln>
        </p:spPr>
      </p:pic>
      <p:sp>
        <p:nvSpPr>
          <p:cNvPr id="632"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33"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634"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35"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636" name="CustomShape 5"/>
          <p:cNvSpPr/>
          <p:nvPr/>
        </p:nvSpPr>
        <p:spPr>
          <a:xfrm>
            <a:off x="-1411920" y="5821560"/>
            <a:ext cx="105840" cy="100800"/>
          </a:xfrm>
          <a:prstGeom prst="ellipse">
            <a:avLst/>
          </a:prstGeom>
          <a:solidFill>
            <a:srgbClr val="427aae"/>
          </a:solidFill>
          <a:ln w="12600">
            <a:solidFill>
              <a:srgbClr val="ffffff"/>
            </a:solidFill>
            <a:miter/>
          </a:ln>
        </p:spPr>
      </p:sp>
      <p:sp>
        <p:nvSpPr>
          <p:cNvPr id="637" name="CustomShape 6"/>
          <p:cNvSpPr/>
          <p:nvPr/>
        </p:nvSpPr>
        <p:spPr>
          <a:xfrm>
            <a:off x="-1634040" y="384804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38" name="CustomShape 7"/>
          <p:cNvSpPr/>
          <p:nvPr/>
        </p:nvSpPr>
        <p:spPr>
          <a:xfrm>
            <a:off x="-1411920" y="5821560"/>
            <a:ext cx="105840" cy="100800"/>
          </a:xfrm>
          <a:prstGeom prst="ellipse">
            <a:avLst/>
          </a:prstGeom>
          <a:solidFill>
            <a:srgbClr val="427aae"/>
          </a:solidFill>
          <a:ln w="12600">
            <a:solidFill>
              <a:srgbClr val="ffffff"/>
            </a:solidFill>
            <a:miter/>
          </a:ln>
        </p:spPr>
      </p:sp>
      <p:sp>
        <p:nvSpPr>
          <p:cNvPr id="639" name="CustomShape 8"/>
          <p:cNvSpPr/>
          <p:nvPr/>
        </p:nvSpPr>
        <p:spPr>
          <a:xfrm>
            <a:off x="-1411920" y="5822280"/>
            <a:ext cx="105840" cy="100800"/>
          </a:xfrm>
          <a:prstGeom prst="ellipse">
            <a:avLst/>
          </a:prstGeom>
          <a:solidFill>
            <a:srgbClr val="427aae"/>
          </a:solidFill>
          <a:ln w="12600">
            <a:solidFill>
              <a:srgbClr val="ffffff"/>
            </a:solidFill>
            <a:miter/>
          </a:ln>
        </p:spPr>
      </p:sp>
      <p:sp>
        <p:nvSpPr>
          <p:cNvPr id="640" name="CustomShape 9"/>
          <p:cNvSpPr/>
          <p:nvPr/>
        </p:nvSpPr>
        <p:spPr>
          <a:xfrm>
            <a:off x="-1634040" y="418572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41" name="CustomShape 10"/>
          <p:cNvSpPr/>
          <p:nvPr/>
        </p:nvSpPr>
        <p:spPr>
          <a:xfrm>
            <a:off x="-1634040" y="45234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42" name="CustomShape 11"/>
          <p:cNvSpPr/>
          <p:nvPr/>
        </p:nvSpPr>
        <p:spPr>
          <a:xfrm>
            <a:off x="-1634040" y="48646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43" name="CustomShape 12"/>
          <p:cNvSpPr/>
          <p:nvPr/>
        </p:nvSpPr>
        <p:spPr>
          <a:xfrm>
            <a:off x="-1411920" y="5821200"/>
            <a:ext cx="105840" cy="100800"/>
          </a:xfrm>
          <a:prstGeom prst="ellipse">
            <a:avLst/>
          </a:prstGeom>
          <a:solidFill>
            <a:srgbClr val="427aae"/>
          </a:solidFill>
          <a:ln w="12600">
            <a:solidFill>
              <a:srgbClr val="ffffff"/>
            </a:solidFill>
            <a:miter/>
          </a:ln>
        </p:spPr>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44" name="Picture 12" descr=""/>
          <p:cNvPicPr/>
          <p:nvPr/>
        </p:nvPicPr>
        <p:blipFill>
          <a:blip r:embed="rId1"/>
          <a:stretch>
            <a:fillRect/>
          </a:stretch>
        </p:blipFill>
        <p:spPr>
          <a:xfrm>
            <a:off x="13196520" y="-3654720"/>
            <a:ext cx="10057680" cy="7309080"/>
          </a:xfrm>
          <a:prstGeom prst="rect">
            <a:avLst/>
          </a:prstGeom>
          <a:ln>
            <a:noFill/>
          </a:ln>
        </p:spPr>
      </p:pic>
      <p:pic>
        <p:nvPicPr>
          <p:cNvPr id="645" name="Picture 13" descr=""/>
          <p:cNvPicPr/>
          <p:nvPr/>
        </p:nvPicPr>
        <p:blipFill>
          <a:blip r:embed="rId2"/>
          <a:stretch>
            <a:fillRect/>
          </a:stretch>
        </p:blipFill>
        <p:spPr>
          <a:xfrm>
            <a:off x="0" y="195840"/>
            <a:ext cx="10018800" cy="7379640"/>
          </a:xfrm>
          <a:prstGeom prst="rect">
            <a:avLst/>
          </a:prstGeom>
          <a:ln>
            <a:noFill/>
          </a:ln>
        </p:spPr>
      </p:pic>
      <p:pic>
        <p:nvPicPr>
          <p:cNvPr id="646" name="Picture 14" descr=""/>
          <p:cNvPicPr/>
          <p:nvPr/>
        </p:nvPicPr>
        <p:blipFill>
          <a:blip r:embed="rId3"/>
          <a:stretch>
            <a:fillRect/>
          </a:stretch>
        </p:blipFill>
        <p:spPr>
          <a:xfrm>
            <a:off x="14528880" y="-974520"/>
            <a:ext cx="8725320" cy="5467320"/>
          </a:xfrm>
          <a:prstGeom prst="rect">
            <a:avLst/>
          </a:prstGeom>
          <a:ln>
            <a:noFill/>
          </a:ln>
        </p:spPr>
      </p:pic>
      <p:pic>
        <p:nvPicPr>
          <p:cNvPr id="647" name="Picture 15" descr=""/>
          <p:cNvPicPr/>
          <p:nvPr/>
        </p:nvPicPr>
        <p:blipFill>
          <a:blip r:embed="rId4"/>
          <a:stretch>
            <a:fillRect/>
          </a:stretch>
        </p:blipFill>
        <p:spPr>
          <a:xfrm>
            <a:off x="13757040" y="4086000"/>
            <a:ext cx="9497160" cy="6991560"/>
          </a:xfrm>
          <a:prstGeom prst="rect">
            <a:avLst/>
          </a:prstGeom>
          <a:ln>
            <a:noFill/>
          </a:ln>
        </p:spPr>
      </p:pic>
      <p:pic>
        <p:nvPicPr>
          <p:cNvPr id="648" name="Picture 16" descr=""/>
          <p:cNvPicPr/>
          <p:nvPr/>
        </p:nvPicPr>
        <p:blipFill>
          <a:blip r:embed="rId5"/>
          <a:stretch>
            <a:fillRect/>
          </a:stretch>
        </p:blipFill>
        <p:spPr>
          <a:xfrm>
            <a:off x="23158440" y="-2816280"/>
            <a:ext cx="9115920" cy="7029720"/>
          </a:xfrm>
          <a:prstGeom prst="rect">
            <a:avLst/>
          </a:prstGeom>
          <a:ln>
            <a:noFill/>
          </a:ln>
        </p:spPr>
      </p:pic>
      <p:sp>
        <p:nvSpPr>
          <p:cNvPr id="649"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50"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651"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52"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653" name="CustomShape 5"/>
          <p:cNvSpPr/>
          <p:nvPr/>
        </p:nvSpPr>
        <p:spPr>
          <a:xfrm>
            <a:off x="4659840" y="6845040"/>
            <a:ext cx="105840" cy="100800"/>
          </a:xfrm>
          <a:prstGeom prst="ellipse">
            <a:avLst/>
          </a:prstGeom>
          <a:solidFill>
            <a:srgbClr val="427aae"/>
          </a:solidFill>
          <a:ln w="12600">
            <a:solidFill>
              <a:srgbClr val="ffffff"/>
            </a:solidFill>
            <a:miter/>
          </a:ln>
        </p:spPr>
      </p:sp>
      <p:sp>
        <p:nvSpPr>
          <p:cNvPr id="654" name="CustomShape 6"/>
          <p:cNvSpPr/>
          <p:nvPr/>
        </p:nvSpPr>
        <p:spPr>
          <a:xfrm>
            <a:off x="3937680" y="59076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55" name="CustomShape 7"/>
          <p:cNvSpPr/>
          <p:nvPr/>
        </p:nvSpPr>
        <p:spPr>
          <a:xfrm>
            <a:off x="4659840" y="6845040"/>
            <a:ext cx="105840" cy="100800"/>
          </a:xfrm>
          <a:prstGeom prst="ellipse">
            <a:avLst/>
          </a:prstGeom>
          <a:solidFill>
            <a:srgbClr val="427aae"/>
          </a:solidFill>
          <a:ln w="12600">
            <a:solidFill>
              <a:srgbClr val="ffffff"/>
            </a:solidFill>
            <a:miter/>
          </a:ln>
        </p:spPr>
      </p:sp>
      <p:sp>
        <p:nvSpPr>
          <p:cNvPr id="656" name="CustomShape 8"/>
          <p:cNvSpPr/>
          <p:nvPr/>
        </p:nvSpPr>
        <p:spPr>
          <a:xfrm>
            <a:off x="4659840" y="6845760"/>
            <a:ext cx="105840" cy="100800"/>
          </a:xfrm>
          <a:prstGeom prst="ellipse">
            <a:avLst/>
          </a:prstGeom>
          <a:solidFill>
            <a:srgbClr val="427aae"/>
          </a:solidFill>
          <a:ln w="12600">
            <a:solidFill>
              <a:srgbClr val="ffffff"/>
            </a:solidFill>
            <a:miter/>
          </a:ln>
        </p:spPr>
      </p:sp>
      <p:sp>
        <p:nvSpPr>
          <p:cNvPr id="657" name="CustomShape 9"/>
          <p:cNvSpPr/>
          <p:nvPr/>
        </p:nvSpPr>
        <p:spPr>
          <a:xfrm>
            <a:off x="-1634040" y="418572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58" name="CustomShape 10"/>
          <p:cNvSpPr/>
          <p:nvPr/>
        </p:nvSpPr>
        <p:spPr>
          <a:xfrm>
            <a:off x="-1634040" y="45234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59" name="CustomShape 11"/>
          <p:cNvSpPr/>
          <p:nvPr/>
        </p:nvSpPr>
        <p:spPr>
          <a:xfrm>
            <a:off x="-1634040" y="48646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60" name="CustomShape 12"/>
          <p:cNvSpPr/>
          <p:nvPr/>
        </p:nvSpPr>
        <p:spPr>
          <a:xfrm>
            <a:off x="4659840" y="6844680"/>
            <a:ext cx="105840" cy="100800"/>
          </a:xfrm>
          <a:prstGeom prst="ellipse">
            <a:avLst/>
          </a:prstGeom>
          <a:solidFill>
            <a:srgbClr val="427aae"/>
          </a:solidFill>
          <a:ln w="12600">
            <a:solidFill>
              <a:srgbClr val="ffffff"/>
            </a:solidFill>
            <a:miter/>
          </a:ln>
        </p:spPr>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502720" y="1598040"/>
            <a:ext cx="5052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01" name="CustomShape 2"/>
          <p:cNvSpPr/>
          <p:nvPr/>
        </p:nvSpPr>
        <p:spPr>
          <a:xfrm rot="1184400">
            <a:off x="4120920" y="3798000"/>
            <a:ext cx="993240" cy="1958040"/>
          </a:xfrm>
          <a:prstGeom prst="rect">
            <a:avLst/>
          </a:prstGeom>
          <a:solidFill>
            <a:srgbClr val="209078"/>
          </a:solidFill>
          <a:ln w="12600">
            <a:noFill/>
          </a:ln>
        </p:spPr>
      </p:sp>
      <p:sp>
        <p:nvSpPr>
          <p:cNvPr id="302" name="CustomShape 3"/>
          <p:cNvSpPr/>
          <p:nvPr/>
        </p:nvSpPr>
        <p:spPr>
          <a:xfrm rot="1184400">
            <a:off x="4336920" y="4938840"/>
            <a:ext cx="273240" cy="547920"/>
          </a:xfrm>
          <a:prstGeom prst="rect">
            <a:avLst/>
          </a:prstGeom>
          <a:solidFill>
            <a:srgbClr val="209078"/>
          </a:solidFill>
          <a:ln w="12600">
            <a:noFill/>
          </a:ln>
        </p:spPr>
      </p:sp>
      <p:sp>
        <p:nvSpPr>
          <p:cNvPr id="303" name="CustomShape 4"/>
          <p:cNvSpPr/>
          <p:nvPr/>
        </p:nvSpPr>
        <p:spPr>
          <a:xfrm rot="1184400">
            <a:off x="1429200" y="3755880"/>
            <a:ext cx="995400" cy="1958040"/>
          </a:xfrm>
          <a:prstGeom prst="rect">
            <a:avLst/>
          </a:prstGeom>
          <a:solidFill>
            <a:srgbClr val="2491bd"/>
          </a:solidFill>
          <a:ln w="12600">
            <a:noFill/>
          </a:ln>
        </p:spPr>
      </p:sp>
      <p:sp>
        <p:nvSpPr>
          <p:cNvPr id="304" name="CustomShape 5"/>
          <p:cNvSpPr/>
          <p:nvPr/>
        </p:nvSpPr>
        <p:spPr>
          <a:xfrm rot="1184400">
            <a:off x="1683000" y="4652280"/>
            <a:ext cx="273600" cy="822240"/>
          </a:xfrm>
          <a:prstGeom prst="rect">
            <a:avLst/>
          </a:prstGeom>
          <a:solidFill>
            <a:srgbClr val="2491bd"/>
          </a:solidFill>
          <a:ln w="12600">
            <a:noFill/>
          </a:ln>
        </p:spPr>
      </p:sp>
      <p:sp>
        <p:nvSpPr>
          <p:cNvPr id="305" name="CustomShape 6"/>
          <p:cNvSpPr/>
          <p:nvPr/>
        </p:nvSpPr>
        <p:spPr>
          <a:xfrm rot="1184400">
            <a:off x="2088360" y="3368880"/>
            <a:ext cx="274320" cy="274320"/>
          </a:xfrm>
          <a:prstGeom prst="ellipse">
            <a:avLst/>
          </a:prstGeom>
          <a:solidFill>
            <a:srgbClr val="2491bd"/>
          </a:solidFill>
          <a:ln w="12600">
            <a:noFill/>
          </a:ln>
        </p:spPr>
      </p:sp>
      <p:sp>
        <p:nvSpPr>
          <p:cNvPr id="306" name="CustomShape 7"/>
          <p:cNvSpPr/>
          <p:nvPr/>
        </p:nvSpPr>
        <p:spPr>
          <a:xfrm rot="1184400">
            <a:off x="2432880" y="3523320"/>
            <a:ext cx="177840" cy="177840"/>
          </a:xfrm>
          <a:prstGeom prst="ellipse">
            <a:avLst/>
          </a:prstGeom>
          <a:solidFill>
            <a:srgbClr val="2491bd"/>
          </a:solidFill>
          <a:ln w="12600">
            <a:noFill/>
          </a:ln>
        </p:spPr>
      </p:sp>
      <p:sp>
        <p:nvSpPr>
          <p:cNvPr id="307" name="CustomShape 8"/>
          <p:cNvSpPr/>
          <p:nvPr/>
        </p:nvSpPr>
        <p:spPr>
          <a:xfrm rot="1184400">
            <a:off x="2435400" y="3296520"/>
            <a:ext cx="151200" cy="151200"/>
          </a:xfrm>
          <a:prstGeom prst="ellipse">
            <a:avLst/>
          </a:prstGeom>
          <a:solidFill>
            <a:srgbClr val="2491bd"/>
          </a:solidFill>
          <a:ln w="12600">
            <a:noFill/>
          </a:ln>
        </p:spPr>
      </p:sp>
      <p:sp>
        <p:nvSpPr>
          <p:cNvPr id="308" name="CustomShape 9"/>
          <p:cNvSpPr/>
          <p:nvPr/>
        </p:nvSpPr>
        <p:spPr>
          <a:xfrm rot="1184400">
            <a:off x="4757760" y="3403440"/>
            <a:ext cx="274320" cy="274320"/>
          </a:xfrm>
          <a:prstGeom prst="ellipse">
            <a:avLst/>
          </a:prstGeom>
          <a:solidFill>
            <a:srgbClr val="209078"/>
          </a:solidFill>
          <a:ln w="12600">
            <a:noFill/>
          </a:ln>
        </p:spPr>
      </p:sp>
      <p:sp>
        <p:nvSpPr>
          <p:cNvPr id="309" name="CustomShape 10"/>
          <p:cNvSpPr/>
          <p:nvPr/>
        </p:nvSpPr>
        <p:spPr>
          <a:xfrm rot="1184400">
            <a:off x="5102280" y="3557880"/>
            <a:ext cx="177840" cy="177840"/>
          </a:xfrm>
          <a:prstGeom prst="ellipse">
            <a:avLst/>
          </a:prstGeom>
          <a:solidFill>
            <a:srgbClr val="209078"/>
          </a:solidFill>
          <a:ln w="12600">
            <a:noFill/>
          </a:ln>
        </p:spPr>
      </p:sp>
      <p:sp>
        <p:nvSpPr>
          <p:cNvPr id="310" name="CustomShape 11"/>
          <p:cNvSpPr/>
          <p:nvPr/>
        </p:nvSpPr>
        <p:spPr>
          <a:xfrm rot="1184400">
            <a:off x="5104800" y="3331080"/>
            <a:ext cx="151200" cy="151200"/>
          </a:xfrm>
          <a:prstGeom prst="ellipse">
            <a:avLst/>
          </a:prstGeom>
          <a:solidFill>
            <a:srgbClr val="209078"/>
          </a:solidFill>
          <a:ln w="12600">
            <a:noFill/>
          </a:ln>
        </p:spPr>
      </p:sp>
      <p:sp>
        <p:nvSpPr>
          <p:cNvPr id="311" name="CustomShape 12"/>
          <p:cNvSpPr/>
          <p:nvPr/>
        </p:nvSpPr>
        <p:spPr>
          <a:xfrm rot="1184400">
            <a:off x="6782040" y="3826440"/>
            <a:ext cx="993240" cy="1958040"/>
          </a:xfrm>
          <a:prstGeom prst="rect">
            <a:avLst/>
          </a:prstGeom>
          <a:solidFill>
            <a:srgbClr val="e9992d"/>
          </a:solidFill>
          <a:ln w="12600">
            <a:noFill/>
          </a:ln>
        </p:spPr>
      </p:sp>
      <p:sp>
        <p:nvSpPr>
          <p:cNvPr id="312" name="CustomShape 13"/>
          <p:cNvSpPr/>
          <p:nvPr/>
        </p:nvSpPr>
        <p:spPr>
          <a:xfrm rot="1184400">
            <a:off x="7010280" y="4888440"/>
            <a:ext cx="273240" cy="621000"/>
          </a:xfrm>
          <a:prstGeom prst="rect">
            <a:avLst/>
          </a:prstGeom>
          <a:solidFill>
            <a:srgbClr val="e9992d"/>
          </a:solidFill>
          <a:ln w="12600">
            <a:noFill/>
          </a:ln>
        </p:spPr>
      </p:sp>
      <p:sp>
        <p:nvSpPr>
          <p:cNvPr id="313" name="CustomShape 14"/>
          <p:cNvSpPr/>
          <p:nvPr/>
        </p:nvSpPr>
        <p:spPr>
          <a:xfrm rot="1184400">
            <a:off x="7418880" y="3431880"/>
            <a:ext cx="274320" cy="274320"/>
          </a:xfrm>
          <a:prstGeom prst="ellipse">
            <a:avLst/>
          </a:prstGeom>
          <a:solidFill>
            <a:srgbClr val="e9992d"/>
          </a:solidFill>
          <a:ln w="12600">
            <a:noFill/>
          </a:ln>
        </p:spPr>
      </p:sp>
      <p:sp>
        <p:nvSpPr>
          <p:cNvPr id="314" name="CustomShape 15"/>
          <p:cNvSpPr/>
          <p:nvPr/>
        </p:nvSpPr>
        <p:spPr>
          <a:xfrm rot="1184400">
            <a:off x="7763400" y="3586320"/>
            <a:ext cx="177840" cy="177840"/>
          </a:xfrm>
          <a:prstGeom prst="ellipse">
            <a:avLst/>
          </a:prstGeom>
          <a:solidFill>
            <a:srgbClr val="e9992d"/>
          </a:solidFill>
          <a:ln w="12600">
            <a:noFill/>
          </a:ln>
        </p:spPr>
      </p:sp>
      <p:sp>
        <p:nvSpPr>
          <p:cNvPr id="315" name="CustomShape 16"/>
          <p:cNvSpPr/>
          <p:nvPr/>
        </p:nvSpPr>
        <p:spPr>
          <a:xfrm rot="1184400">
            <a:off x="7766280" y="3359520"/>
            <a:ext cx="151200" cy="151200"/>
          </a:xfrm>
          <a:prstGeom prst="ellipse">
            <a:avLst/>
          </a:prstGeom>
          <a:solidFill>
            <a:srgbClr val="e9992d"/>
          </a:solidFill>
          <a:ln w="12600">
            <a:noFill/>
          </a:ln>
        </p:spPr>
      </p:sp>
      <p:sp>
        <p:nvSpPr>
          <p:cNvPr id="316" name="CustomShape 17"/>
          <p:cNvSpPr/>
          <p:nvPr/>
        </p:nvSpPr>
        <p:spPr>
          <a:xfrm>
            <a:off x="2352600" y="4902480"/>
            <a:ext cx="1715400" cy="59832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17" name="CustomShape 18"/>
          <p:cNvSpPr/>
          <p:nvPr/>
        </p:nvSpPr>
        <p:spPr>
          <a:xfrm>
            <a:off x="5084280" y="4902480"/>
            <a:ext cx="1468440" cy="97812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18" name="CustomShape 19"/>
          <p:cNvSpPr/>
          <p:nvPr/>
        </p:nvSpPr>
        <p:spPr>
          <a:xfrm>
            <a:off x="7762680" y="4904280"/>
            <a:ext cx="1715400" cy="106272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19" name="CustomShape 20"/>
          <p:cNvSpPr/>
          <p:nvPr/>
        </p:nvSpPr>
        <p:spPr>
          <a:xfrm>
            <a:off x="2755440" y="4379040"/>
            <a:ext cx="1088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20" name="CustomShape 21"/>
          <p:cNvSpPr/>
          <p:nvPr/>
        </p:nvSpPr>
        <p:spPr>
          <a:xfrm>
            <a:off x="5420520" y="4379040"/>
            <a:ext cx="1088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21" name="CustomShape 22"/>
          <p:cNvSpPr/>
          <p:nvPr/>
        </p:nvSpPr>
        <p:spPr>
          <a:xfrm>
            <a:off x="8077680" y="4387680"/>
            <a:ext cx="989640" cy="51660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61" name="Picture 12" descr=""/>
          <p:cNvPicPr/>
          <p:nvPr/>
        </p:nvPicPr>
        <p:blipFill>
          <a:blip r:embed="rId1"/>
          <a:stretch>
            <a:fillRect/>
          </a:stretch>
        </p:blipFill>
        <p:spPr>
          <a:xfrm>
            <a:off x="13196520" y="-3654720"/>
            <a:ext cx="10057680" cy="7309080"/>
          </a:xfrm>
          <a:prstGeom prst="rect">
            <a:avLst/>
          </a:prstGeom>
          <a:ln>
            <a:noFill/>
          </a:ln>
        </p:spPr>
      </p:pic>
      <p:pic>
        <p:nvPicPr>
          <p:cNvPr id="662" name="Picture 13" descr=""/>
          <p:cNvPicPr/>
          <p:nvPr/>
        </p:nvPicPr>
        <p:blipFill>
          <a:blip r:embed="rId2"/>
          <a:stretch>
            <a:fillRect/>
          </a:stretch>
        </p:blipFill>
        <p:spPr>
          <a:xfrm>
            <a:off x="0" y="195840"/>
            <a:ext cx="10018800" cy="7379640"/>
          </a:xfrm>
          <a:prstGeom prst="rect">
            <a:avLst/>
          </a:prstGeom>
          <a:ln>
            <a:noFill/>
          </a:ln>
        </p:spPr>
      </p:pic>
      <p:pic>
        <p:nvPicPr>
          <p:cNvPr id="663" name="Picture 14" descr=""/>
          <p:cNvPicPr/>
          <p:nvPr/>
        </p:nvPicPr>
        <p:blipFill>
          <a:blip r:embed="rId3"/>
          <a:stretch>
            <a:fillRect/>
          </a:stretch>
        </p:blipFill>
        <p:spPr>
          <a:xfrm>
            <a:off x="14528880" y="-974520"/>
            <a:ext cx="8725320" cy="5467320"/>
          </a:xfrm>
          <a:prstGeom prst="rect">
            <a:avLst/>
          </a:prstGeom>
          <a:ln>
            <a:noFill/>
          </a:ln>
        </p:spPr>
      </p:pic>
      <p:pic>
        <p:nvPicPr>
          <p:cNvPr id="664" name="Picture 15" descr=""/>
          <p:cNvPicPr/>
          <p:nvPr/>
        </p:nvPicPr>
        <p:blipFill>
          <a:blip r:embed="rId4"/>
          <a:stretch>
            <a:fillRect/>
          </a:stretch>
        </p:blipFill>
        <p:spPr>
          <a:xfrm>
            <a:off x="13757040" y="4086000"/>
            <a:ext cx="9497160" cy="6991560"/>
          </a:xfrm>
          <a:prstGeom prst="rect">
            <a:avLst/>
          </a:prstGeom>
          <a:ln>
            <a:noFill/>
          </a:ln>
        </p:spPr>
      </p:pic>
      <p:pic>
        <p:nvPicPr>
          <p:cNvPr id="665" name="Picture 16" descr=""/>
          <p:cNvPicPr/>
          <p:nvPr/>
        </p:nvPicPr>
        <p:blipFill>
          <a:blip r:embed="rId5"/>
          <a:stretch>
            <a:fillRect/>
          </a:stretch>
        </p:blipFill>
        <p:spPr>
          <a:xfrm>
            <a:off x="23158440" y="-2816280"/>
            <a:ext cx="9115920" cy="7029720"/>
          </a:xfrm>
          <a:prstGeom prst="rect">
            <a:avLst/>
          </a:prstGeom>
          <a:ln>
            <a:noFill/>
          </a:ln>
        </p:spPr>
      </p:pic>
      <p:sp>
        <p:nvSpPr>
          <p:cNvPr id="666"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67"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668"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69"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670" name="CustomShape 5"/>
          <p:cNvSpPr/>
          <p:nvPr/>
        </p:nvSpPr>
        <p:spPr>
          <a:xfrm>
            <a:off x="4659840" y="6845040"/>
            <a:ext cx="105840" cy="100800"/>
          </a:xfrm>
          <a:prstGeom prst="ellipse">
            <a:avLst/>
          </a:prstGeom>
          <a:solidFill>
            <a:srgbClr val="427aae"/>
          </a:solidFill>
          <a:ln w="12600">
            <a:solidFill>
              <a:srgbClr val="ffffff"/>
            </a:solidFill>
            <a:miter/>
          </a:ln>
        </p:spPr>
      </p:sp>
      <p:sp>
        <p:nvSpPr>
          <p:cNvPr id="671" name="CustomShape 6"/>
          <p:cNvSpPr/>
          <p:nvPr/>
        </p:nvSpPr>
        <p:spPr>
          <a:xfrm>
            <a:off x="3950280" y="56916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72" name="CustomShape 7"/>
          <p:cNvSpPr/>
          <p:nvPr/>
        </p:nvSpPr>
        <p:spPr>
          <a:xfrm>
            <a:off x="4789440" y="6942600"/>
            <a:ext cx="105840" cy="100800"/>
          </a:xfrm>
          <a:prstGeom prst="ellipse">
            <a:avLst/>
          </a:prstGeom>
          <a:solidFill>
            <a:srgbClr val="427aae"/>
          </a:solidFill>
          <a:ln w="12600">
            <a:solidFill>
              <a:srgbClr val="ffffff"/>
            </a:solidFill>
            <a:miter/>
          </a:ln>
        </p:spPr>
      </p:sp>
      <p:sp>
        <p:nvSpPr>
          <p:cNvPr id="673" name="CustomShape 8"/>
          <p:cNvSpPr/>
          <p:nvPr/>
        </p:nvSpPr>
        <p:spPr>
          <a:xfrm>
            <a:off x="4788720" y="6942960"/>
            <a:ext cx="105840" cy="100800"/>
          </a:xfrm>
          <a:prstGeom prst="ellipse">
            <a:avLst/>
          </a:prstGeom>
          <a:solidFill>
            <a:srgbClr val="427aae"/>
          </a:solidFill>
          <a:ln w="12600">
            <a:solidFill>
              <a:srgbClr val="ffffff"/>
            </a:solidFill>
            <a:miter/>
          </a:ln>
        </p:spPr>
      </p:sp>
      <p:sp>
        <p:nvSpPr>
          <p:cNvPr id="674" name="CustomShape 9"/>
          <p:cNvSpPr/>
          <p:nvPr/>
        </p:nvSpPr>
        <p:spPr>
          <a:xfrm>
            <a:off x="3950280" y="599724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75" name="CustomShape 10"/>
          <p:cNvSpPr/>
          <p:nvPr/>
        </p:nvSpPr>
        <p:spPr>
          <a:xfrm>
            <a:off x="-1634040" y="45234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76" name="CustomShape 11"/>
          <p:cNvSpPr/>
          <p:nvPr/>
        </p:nvSpPr>
        <p:spPr>
          <a:xfrm>
            <a:off x="-1634040" y="48646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77" name="CustomShape 12"/>
          <p:cNvSpPr/>
          <p:nvPr/>
        </p:nvSpPr>
        <p:spPr>
          <a:xfrm>
            <a:off x="4783320" y="6942600"/>
            <a:ext cx="105840" cy="100800"/>
          </a:xfrm>
          <a:prstGeom prst="ellipse">
            <a:avLst/>
          </a:prstGeom>
          <a:solidFill>
            <a:srgbClr val="427aae"/>
          </a:solidFill>
          <a:ln w="12600">
            <a:solidFill>
              <a:srgbClr val="ffffff"/>
            </a:solidFill>
            <a:miter/>
          </a:ln>
        </p:spPr>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78" name="Picture 12" descr=""/>
          <p:cNvPicPr/>
          <p:nvPr/>
        </p:nvPicPr>
        <p:blipFill>
          <a:blip r:embed="rId1"/>
          <a:stretch>
            <a:fillRect/>
          </a:stretch>
        </p:blipFill>
        <p:spPr>
          <a:xfrm>
            <a:off x="13196520" y="-3654720"/>
            <a:ext cx="10057680" cy="7309080"/>
          </a:xfrm>
          <a:prstGeom prst="rect">
            <a:avLst/>
          </a:prstGeom>
          <a:ln>
            <a:noFill/>
          </a:ln>
        </p:spPr>
      </p:pic>
      <p:pic>
        <p:nvPicPr>
          <p:cNvPr id="679" name="Picture 13" descr=""/>
          <p:cNvPicPr/>
          <p:nvPr/>
        </p:nvPicPr>
        <p:blipFill>
          <a:blip r:embed="rId2"/>
          <a:stretch>
            <a:fillRect/>
          </a:stretch>
        </p:blipFill>
        <p:spPr>
          <a:xfrm>
            <a:off x="0" y="195840"/>
            <a:ext cx="10018800" cy="7379640"/>
          </a:xfrm>
          <a:prstGeom prst="rect">
            <a:avLst/>
          </a:prstGeom>
          <a:ln>
            <a:noFill/>
          </a:ln>
        </p:spPr>
      </p:pic>
      <p:pic>
        <p:nvPicPr>
          <p:cNvPr id="680" name="Picture 14" descr=""/>
          <p:cNvPicPr/>
          <p:nvPr/>
        </p:nvPicPr>
        <p:blipFill>
          <a:blip r:embed="rId3"/>
          <a:stretch>
            <a:fillRect/>
          </a:stretch>
        </p:blipFill>
        <p:spPr>
          <a:xfrm>
            <a:off x="14528880" y="-974520"/>
            <a:ext cx="8725320" cy="5467320"/>
          </a:xfrm>
          <a:prstGeom prst="rect">
            <a:avLst/>
          </a:prstGeom>
          <a:ln>
            <a:noFill/>
          </a:ln>
        </p:spPr>
      </p:pic>
      <p:pic>
        <p:nvPicPr>
          <p:cNvPr id="681" name="Picture 15" descr=""/>
          <p:cNvPicPr/>
          <p:nvPr/>
        </p:nvPicPr>
        <p:blipFill>
          <a:blip r:embed="rId4"/>
          <a:stretch>
            <a:fillRect/>
          </a:stretch>
        </p:blipFill>
        <p:spPr>
          <a:xfrm>
            <a:off x="13757040" y="4086000"/>
            <a:ext cx="9497160" cy="6991560"/>
          </a:xfrm>
          <a:prstGeom prst="rect">
            <a:avLst/>
          </a:prstGeom>
          <a:ln>
            <a:noFill/>
          </a:ln>
        </p:spPr>
      </p:pic>
      <p:pic>
        <p:nvPicPr>
          <p:cNvPr id="682" name="Picture 16" descr=""/>
          <p:cNvPicPr/>
          <p:nvPr/>
        </p:nvPicPr>
        <p:blipFill>
          <a:blip r:embed="rId5"/>
          <a:stretch>
            <a:fillRect/>
          </a:stretch>
        </p:blipFill>
        <p:spPr>
          <a:xfrm>
            <a:off x="23158440" y="-2816280"/>
            <a:ext cx="9115920" cy="7029720"/>
          </a:xfrm>
          <a:prstGeom prst="rect">
            <a:avLst/>
          </a:prstGeom>
          <a:ln>
            <a:noFill/>
          </a:ln>
        </p:spPr>
      </p:pic>
      <p:sp>
        <p:nvSpPr>
          <p:cNvPr id="683"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84"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685"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86"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687" name="CustomShape 5"/>
          <p:cNvSpPr/>
          <p:nvPr/>
        </p:nvSpPr>
        <p:spPr>
          <a:xfrm>
            <a:off x="4659840" y="6845040"/>
            <a:ext cx="105840" cy="100800"/>
          </a:xfrm>
          <a:prstGeom prst="ellipse">
            <a:avLst/>
          </a:prstGeom>
          <a:solidFill>
            <a:srgbClr val="427aae"/>
          </a:solidFill>
          <a:ln w="12600">
            <a:solidFill>
              <a:srgbClr val="ffffff"/>
            </a:solidFill>
            <a:miter/>
          </a:ln>
        </p:spPr>
      </p:sp>
      <p:sp>
        <p:nvSpPr>
          <p:cNvPr id="688" name="CustomShape 6"/>
          <p:cNvSpPr/>
          <p:nvPr/>
        </p:nvSpPr>
        <p:spPr>
          <a:xfrm>
            <a:off x="3950280" y="552564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89" name="CustomShape 7"/>
          <p:cNvSpPr/>
          <p:nvPr/>
        </p:nvSpPr>
        <p:spPr>
          <a:xfrm>
            <a:off x="4789440" y="6942600"/>
            <a:ext cx="105840" cy="100800"/>
          </a:xfrm>
          <a:prstGeom prst="ellipse">
            <a:avLst/>
          </a:prstGeom>
          <a:solidFill>
            <a:srgbClr val="427aae"/>
          </a:solidFill>
          <a:ln w="12600">
            <a:solidFill>
              <a:srgbClr val="ffffff"/>
            </a:solidFill>
            <a:miter/>
          </a:ln>
        </p:spPr>
      </p:sp>
      <p:sp>
        <p:nvSpPr>
          <p:cNvPr id="690" name="CustomShape 8"/>
          <p:cNvSpPr/>
          <p:nvPr/>
        </p:nvSpPr>
        <p:spPr>
          <a:xfrm>
            <a:off x="4842000" y="6789960"/>
            <a:ext cx="105840" cy="100800"/>
          </a:xfrm>
          <a:prstGeom prst="ellipse">
            <a:avLst/>
          </a:prstGeom>
          <a:solidFill>
            <a:srgbClr val="427aae"/>
          </a:solidFill>
          <a:ln w="12600">
            <a:solidFill>
              <a:srgbClr val="ffffff"/>
            </a:solidFill>
            <a:miter/>
          </a:ln>
        </p:spPr>
      </p:sp>
      <p:sp>
        <p:nvSpPr>
          <p:cNvPr id="691" name="CustomShape 9"/>
          <p:cNvSpPr/>
          <p:nvPr/>
        </p:nvSpPr>
        <p:spPr>
          <a:xfrm>
            <a:off x="3950280" y="58312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92" name="CustomShape 10"/>
          <p:cNvSpPr/>
          <p:nvPr/>
        </p:nvSpPr>
        <p:spPr>
          <a:xfrm>
            <a:off x="3950280" y="61624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93" name="CustomShape 11"/>
          <p:cNvSpPr/>
          <p:nvPr/>
        </p:nvSpPr>
        <p:spPr>
          <a:xfrm>
            <a:off x="-1634040" y="486468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94" name="CustomShape 12"/>
          <p:cNvSpPr/>
          <p:nvPr/>
        </p:nvSpPr>
        <p:spPr>
          <a:xfrm>
            <a:off x="4842000" y="6789960"/>
            <a:ext cx="105840" cy="100800"/>
          </a:xfrm>
          <a:prstGeom prst="ellipse">
            <a:avLst/>
          </a:prstGeom>
          <a:solidFill>
            <a:srgbClr val="427aae"/>
          </a:solidFill>
          <a:ln w="12600">
            <a:solidFill>
              <a:srgbClr val="ffffff"/>
            </a:solidFill>
            <a:miter/>
          </a:ln>
        </p:spPr>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95" name="Picture 12" descr=""/>
          <p:cNvPicPr/>
          <p:nvPr/>
        </p:nvPicPr>
        <p:blipFill>
          <a:blip r:embed="rId1"/>
          <a:stretch>
            <a:fillRect/>
          </a:stretch>
        </p:blipFill>
        <p:spPr>
          <a:xfrm>
            <a:off x="13196520" y="-3654720"/>
            <a:ext cx="10057680" cy="7309080"/>
          </a:xfrm>
          <a:prstGeom prst="rect">
            <a:avLst/>
          </a:prstGeom>
          <a:ln>
            <a:noFill/>
          </a:ln>
        </p:spPr>
      </p:pic>
      <p:pic>
        <p:nvPicPr>
          <p:cNvPr id="696" name="Picture 13" descr=""/>
          <p:cNvPicPr/>
          <p:nvPr/>
        </p:nvPicPr>
        <p:blipFill>
          <a:blip r:embed="rId2"/>
          <a:stretch>
            <a:fillRect/>
          </a:stretch>
        </p:blipFill>
        <p:spPr>
          <a:xfrm>
            <a:off x="0" y="195840"/>
            <a:ext cx="10018800" cy="7379640"/>
          </a:xfrm>
          <a:prstGeom prst="rect">
            <a:avLst/>
          </a:prstGeom>
          <a:ln>
            <a:noFill/>
          </a:ln>
        </p:spPr>
      </p:pic>
      <p:pic>
        <p:nvPicPr>
          <p:cNvPr id="697" name="Picture 14" descr=""/>
          <p:cNvPicPr/>
          <p:nvPr/>
        </p:nvPicPr>
        <p:blipFill>
          <a:blip r:embed="rId3"/>
          <a:stretch>
            <a:fillRect/>
          </a:stretch>
        </p:blipFill>
        <p:spPr>
          <a:xfrm>
            <a:off x="14528880" y="-974520"/>
            <a:ext cx="8725320" cy="5467320"/>
          </a:xfrm>
          <a:prstGeom prst="rect">
            <a:avLst/>
          </a:prstGeom>
          <a:ln>
            <a:noFill/>
          </a:ln>
        </p:spPr>
      </p:pic>
      <p:pic>
        <p:nvPicPr>
          <p:cNvPr id="698" name="Picture 15" descr=""/>
          <p:cNvPicPr/>
          <p:nvPr/>
        </p:nvPicPr>
        <p:blipFill>
          <a:blip r:embed="rId4"/>
          <a:stretch>
            <a:fillRect/>
          </a:stretch>
        </p:blipFill>
        <p:spPr>
          <a:xfrm>
            <a:off x="13757040" y="4086000"/>
            <a:ext cx="9497160" cy="6991560"/>
          </a:xfrm>
          <a:prstGeom prst="rect">
            <a:avLst/>
          </a:prstGeom>
          <a:ln>
            <a:noFill/>
          </a:ln>
        </p:spPr>
      </p:pic>
      <p:pic>
        <p:nvPicPr>
          <p:cNvPr id="699" name="Picture 16" descr=""/>
          <p:cNvPicPr/>
          <p:nvPr/>
        </p:nvPicPr>
        <p:blipFill>
          <a:blip r:embed="rId5"/>
          <a:stretch>
            <a:fillRect/>
          </a:stretch>
        </p:blipFill>
        <p:spPr>
          <a:xfrm>
            <a:off x="23158440" y="-2816280"/>
            <a:ext cx="9115920" cy="7029720"/>
          </a:xfrm>
          <a:prstGeom prst="rect">
            <a:avLst/>
          </a:prstGeom>
          <a:ln>
            <a:noFill/>
          </a:ln>
        </p:spPr>
      </p:pic>
      <p:sp>
        <p:nvSpPr>
          <p:cNvPr id="700" name="CustomShape 1"/>
          <p:cNvSpPr/>
          <p:nvPr/>
        </p:nvSpPr>
        <p:spPr>
          <a:xfrm>
            <a:off x="-16629120" y="3654720"/>
            <a:ext cx="916920" cy="81936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01" name="CustomShape 2"/>
          <p:cNvSpPr/>
          <p:nvPr/>
        </p:nvSpPr>
        <p:spPr>
          <a:xfrm>
            <a:off x="-14565240" y="5099400"/>
            <a:ext cx="105840" cy="100800"/>
          </a:xfrm>
          <a:prstGeom prst="ellipse">
            <a:avLst/>
          </a:prstGeom>
          <a:solidFill>
            <a:srgbClr val="ae694a"/>
          </a:solidFill>
          <a:ln w="12600">
            <a:solidFill>
              <a:srgbClr val="ffffff"/>
            </a:solidFill>
            <a:miter/>
          </a:ln>
        </p:spPr>
      </p:sp>
      <p:sp>
        <p:nvSpPr>
          <p:cNvPr id="702" name="CustomShape 3"/>
          <p:cNvSpPr/>
          <p:nvPr/>
        </p:nvSpPr>
        <p:spPr>
          <a:xfrm>
            <a:off x="-15766200" y="3654720"/>
            <a:ext cx="1087920" cy="81936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03" name="CustomShape 4"/>
          <p:cNvSpPr/>
          <p:nvPr/>
        </p:nvSpPr>
        <p:spPr>
          <a:xfrm>
            <a:off x="-14555160" y="4997880"/>
            <a:ext cx="105840" cy="100800"/>
          </a:xfrm>
          <a:prstGeom prst="ellipse">
            <a:avLst/>
          </a:prstGeom>
          <a:solidFill>
            <a:srgbClr val="7fc67f"/>
          </a:solidFill>
          <a:ln w="12600">
            <a:solidFill>
              <a:srgbClr val="ffffff"/>
            </a:solidFill>
            <a:miter/>
          </a:ln>
        </p:spPr>
      </p:sp>
      <p:sp>
        <p:nvSpPr>
          <p:cNvPr id="704" name="CustomShape 5"/>
          <p:cNvSpPr/>
          <p:nvPr/>
        </p:nvSpPr>
        <p:spPr>
          <a:xfrm>
            <a:off x="4659840" y="6845040"/>
            <a:ext cx="105840" cy="100800"/>
          </a:xfrm>
          <a:prstGeom prst="ellipse">
            <a:avLst/>
          </a:prstGeom>
          <a:solidFill>
            <a:srgbClr val="427aae"/>
          </a:solidFill>
          <a:ln w="12600">
            <a:solidFill>
              <a:srgbClr val="ffffff"/>
            </a:solidFill>
            <a:miter/>
          </a:ln>
        </p:spPr>
      </p:sp>
      <p:sp>
        <p:nvSpPr>
          <p:cNvPr id="705" name="CustomShape 6"/>
          <p:cNvSpPr/>
          <p:nvPr/>
        </p:nvSpPr>
        <p:spPr>
          <a:xfrm>
            <a:off x="4059360" y="526212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06" name="CustomShape 7"/>
          <p:cNvSpPr/>
          <p:nvPr/>
        </p:nvSpPr>
        <p:spPr>
          <a:xfrm>
            <a:off x="4789440" y="6942600"/>
            <a:ext cx="105840" cy="100800"/>
          </a:xfrm>
          <a:prstGeom prst="ellipse">
            <a:avLst/>
          </a:prstGeom>
          <a:solidFill>
            <a:srgbClr val="427aae"/>
          </a:solidFill>
          <a:ln w="12600">
            <a:solidFill>
              <a:srgbClr val="ffffff"/>
            </a:solidFill>
            <a:miter/>
          </a:ln>
        </p:spPr>
      </p:sp>
      <p:sp>
        <p:nvSpPr>
          <p:cNvPr id="707" name="CustomShape 8"/>
          <p:cNvSpPr/>
          <p:nvPr/>
        </p:nvSpPr>
        <p:spPr>
          <a:xfrm>
            <a:off x="4842000" y="6789960"/>
            <a:ext cx="105840" cy="100800"/>
          </a:xfrm>
          <a:prstGeom prst="ellipse">
            <a:avLst/>
          </a:prstGeom>
          <a:solidFill>
            <a:srgbClr val="427aae"/>
          </a:solidFill>
          <a:ln w="12600">
            <a:solidFill>
              <a:srgbClr val="ffffff"/>
            </a:solidFill>
            <a:miter/>
          </a:ln>
        </p:spPr>
      </p:sp>
      <p:sp>
        <p:nvSpPr>
          <p:cNvPr id="708" name="CustomShape 9"/>
          <p:cNvSpPr/>
          <p:nvPr/>
        </p:nvSpPr>
        <p:spPr>
          <a:xfrm>
            <a:off x="4059360" y="55674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09" name="CustomShape 10"/>
          <p:cNvSpPr/>
          <p:nvPr/>
        </p:nvSpPr>
        <p:spPr>
          <a:xfrm>
            <a:off x="4059360" y="589860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10" name="CustomShape 11"/>
          <p:cNvSpPr/>
          <p:nvPr/>
        </p:nvSpPr>
        <p:spPr>
          <a:xfrm>
            <a:off x="4059360" y="6180840"/>
            <a:ext cx="12002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11" name="CustomShape 12"/>
          <p:cNvSpPr/>
          <p:nvPr/>
        </p:nvSpPr>
        <p:spPr>
          <a:xfrm>
            <a:off x="4948920" y="6891840"/>
            <a:ext cx="105840" cy="100800"/>
          </a:xfrm>
          <a:prstGeom prst="ellipse">
            <a:avLst/>
          </a:prstGeom>
          <a:solidFill>
            <a:srgbClr val="427aae"/>
          </a:solidFill>
          <a:ln w="12600">
            <a:solidFill>
              <a:srgbClr val="ffffff"/>
            </a:solidFill>
            <a:miter/>
          </a:ln>
        </p:spPr>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12" name="Picture 12" descr=""/>
          <p:cNvPicPr/>
          <p:nvPr/>
        </p:nvPicPr>
        <p:blipFill>
          <a:blip r:embed="rId1"/>
          <a:stretch>
            <a:fillRect/>
          </a:stretch>
        </p:blipFill>
        <p:spPr>
          <a:xfrm>
            <a:off x="13196520" y="-3654720"/>
            <a:ext cx="10057680" cy="7309080"/>
          </a:xfrm>
          <a:prstGeom prst="rect">
            <a:avLst/>
          </a:prstGeom>
          <a:ln>
            <a:noFill/>
          </a:ln>
        </p:spPr>
      </p:pic>
      <p:pic>
        <p:nvPicPr>
          <p:cNvPr id="713" name="Picture 13" descr=""/>
          <p:cNvPicPr/>
          <p:nvPr/>
        </p:nvPicPr>
        <p:blipFill>
          <a:blip r:embed="rId2"/>
          <a:stretch>
            <a:fillRect/>
          </a:stretch>
        </p:blipFill>
        <p:spPr>
          <a:xfrm>
            <a:off x="19557720" y="5090400"/>
            <a:ext cx="10018800" cy="7379640"/>
          </a:xfrm>
          <a:prstGeom prst="rect">
            <a:avLst/>
          </a:prstGeom>
          <a:ln>
            <a:noFill/>
          </a:ln>
        </p:spPr>
      </p:pic>
      <p:pic>
        <p:nvPicPr>
          <p:cNvPr id="714" name="Picture 14" descr=""/>
          <p:cNvPicPr/>
          <p:nvPr/>
        </p:nvPicPr>
        <p:blipFill>
          <a:blip r:embed="rId3"/>
          <a:stretch>
            <a:fillRect/>
          </a:stretch>
        </p:blipFill>
        <p:spPr>
          <a:xfrm>
            <a:off x="0" y="923760"/>
            <a:ext cx="10092240" cy="6323760"/>
          </a:xfrm>
          <a:prstGeom prst="rect">
            <a:avLst/>
          </a:prstGeom>
          <a:ln>
            <a:noFill/>
          </a:ln>
        </p:spPr>
      </p:pic>
      <p:pic>
        <p:nvPicPr>
          <p:cNvPr id="715" name="Picture 15" descr=""/>
          <p:cNvPicPr/>
          <p:nvPr/>
        </p:nvPicPr>
        <p:blipFill>
          <a:blip r:embed="rId4"/>
          <a:stretch>
            <a:fillRect/>
          </a:stretch>
        </p:blipFill>
        <p:spPr>
          <a:xfrm>
            <a:off x="13757040" y="4086000"/>
            <a:ext cx="9497160" cy="6991560"/>
          </a:xfrm>
          <a:prstGeom prst="rect">
            <a:avLst/>
          </a:prstGeom>
          <a:ln>
            <a:noFill/>
          </a:ln>
        </p:spPr>
      </p:pic>
      <p:pic>
        <p:nvPicPr>
          <p:cNvPr id="716" name="Picture 16" descr=""/>
          <p:cNvPicPr/>
          <p:nvPr/>
        </p:nvPicPr>
        <p:blipFill>
          <a:blip r:embed="rId5"/>
          <a:stretch>
            <a:fillRect/>
          </a:stretch>
        </p:blipFill>
        <p:spPr>
          <a:xfrm>
            <a:off x="23158440" y="-2816280"/>
            <a:ext cx="9115920" cy="7029720"/>
          </a:xfrm>
          <a:prstGeom prst="rect">
            <a:avLst/>
          </a:prstGeom>
          <a:ln>
            <a:noFill/>
          </a:ln>
        </p:spPr>
      </p:pic>
      <p:sp>
        <p:nvSpPr>
          <p:cNvPr id="717"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18"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19" name="CustomShape 3"/>
          <p:cNvSpPr/>
          <p:nvPr/>
        </p:nvSpPr>
        <p:spPr>
          <a:xfrm>
            <a:off x="-2319840" y="32324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20" name="CustomShape 4"/>
          <p:cNvSpPr/>
          <p:nvPr/>
        </p:nvSpPr>
        <p:spPr>
          <a:xfrm>
            <a:off x="-1470600" y="5824440"/>
            <a:ext cx="105840" cy="100800"/>
          </a:xfrm>
          <a:prstGeom prst="ellipse">
            <a:avLst/>
          </a:prstGeom>
          <a:solidFill>
            <a:srgbClr val="427aae"/>
          </a:solidFill>
          <a:ln w="12600">
            <a:solidFill>
              <a:srgbClr val="ffffff"/>
            </a:solidFill>
            <a:miter/>
          </a:ln>
        </p:spPr>
      </p:sp>
      <p:sp>
        <p:nvSpPr>
          <p:cNvPr id="721" name="CustomShape 5"/>
          <p:cNvSpPr/>
          <p:nvPr/>
        </p:nvSpPr>
        <p:spPr>
          <a:xfrm>
            <a:off x="-1470600" y="5824440"/>
            <a:ext cx="105840" cy="100800"/>
          </a:xfrm>
          <a:prstGeom prst="ellipse">
            <a:avLst/>
          </a:prstGeom>
          <a:solidFill>
            <a:srgbClr val="427aae"/>
          </a:solidFill>
          <a:ln w="12600">
            <a:solidFill>
              <a:srgbClr val="ffffff"/>
            </a:solidFill>
            <a:miter/>
          </a:ln>
        </p:spPr>
      </p:sp>
      <p:sp>
        <p:nvSpPr>
          <p:cNvPr id="722" name="CustomShape 6"/>
          <p:cNvSpPr/>
          <p:nvPr/>
        </p:nvSpPr>
        <p:spPr>
          <a:xfrm>
            <a:off x="-1470600" y="5824440"/>
            <a:ext cx="105840" cy="100800"/>
          </a:xfrm>
          <a:prstGeom prst="ellipse">
            <a:avLst/>
          </a:prstGeom>
          <a:solidFill>
            <a:srgbClr val="427aae"/>
          </a:solidFill>
          <a:ln w="12600">
            <a:solidFill>
              <a:srgbClr val="ffffff"/>
            </a:solidFill>
            <a:miter/>
          </a:ln>
        </p:spPr>
      </p:sp>
      <p:sp>
        <p:nvSpPr>
          <p:cNvPr id="723" name="CustomShape 7"/>
          <p:cNvSpPr/>
          <p:nvPr/>
        </p:nvSpPr>
        <p:spPr>
          <a:xfrm>
            <a:off x="-1470600" y="5824440"/>
            <a:ext cx="105840" cy="100800"/>
          </a:xfrm>
          <a:prstGeom prst="ellipse">
            <a:avLst/>
          </a:prstGeom>
          <a:solidFill>
            <a:srgbClr val="427aae"/>
          </a:solidFill>
          <a:ln w="12600">
            <a:solidFill>
              <a:srgbClr val="ffffff"/>
            </a:solidFill>
            <a:miter/>
          </a:ln>
        </p:spPr>
      </p:sp>
      <p:sp>
        <p:nvSpPr>
          <p:cNvPr id="724" name="CustomShape 8"/>
          <p:cNvSpPr/>
          <p:nvPr/>
        </p:nvSpPr>
        <p:spPr>
          <a:xfrm>
            <a:off x="-2319840" y="37558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25" name="CustomShape 9"/>
          <p:cNvSpPr/>
          <p:nvPr/>
        </p:nvSpPr>
        <p:spPr>
          <a:xfrm>
            <a:off x="-2319840" y="42836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26" name="CustomShape 10"/>
          <p:cNvSpPr/>
          <p:nvPr/>
        </p:nvSpPr>
        <p:spPr>
          <a:xfrm>
            <a:off x="-2319840" y="48020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27" name="Picture 12" descr=""/>
          <p:cNvPicPr/>
          <p:nvPr/>
        </p:nvPicPr>
        <p:blipFill>
          <a:blip r:embed="rId1"/>
          <a:stretch>
            <a:fillRect/>
          </a:stretch>
        </p:blipFill>
        <p:spPr>
          <a:xfrm>
            <a:off x="13196520" y="-3654720"/>
            <a:ext cx="10057680" cy="7309080"/>
          </a:xfrm>
          <a:prstGeom prst="rect">
            <a:avLst/>
          </a:prstGeom>
          <a:ln>
            <a:noFill/>
          </a:ln>
        </p:spPr>
      </p:pic>
      <p:pic>
        <p:nvPicPr>
          <p:cNvPr id="728" name="Picture 13" descr=""/>
          <p:cNvPicPr/>
          <p:nvPr/>
        </p:nvPicPr>
        <p:blipFill>
          <a:blip r:embed="rId2"/>
          <a:stretch>
            <a:fillRect/>
          </a:stretch>
        </p:blipFill>
        <p:spPr>
          <a:xfrm>
            <a:off x="19557720" y="5090400"/>
            <a:ext cx="10018800" cy="7379640"/>
          </a:xfrm>
          <a:prstGeom prst="rect">
            <a:avLst/>
          </a:prstGeom>
          <a:ln>
            <a:noFill/>
          </a:ln>
        </p:spPr>
      </p:pic>
      <p:pic>
        <p:nvPicPr>
          <p:cNvPr id="729" name="Picture 14" descr=""/>
          <p:cNvPicPr/>
          <p:nvPr/>
        </p:nvPicPr>
        <p:blipFill>
          <a:blip r:embed="rId3"/>
          <a:stretch>
            <a:fillRect/>
          </a:stretch>
        </p:blipFill>
        <p:spPr>
          <a:xfrm>
            <a:off x="0" y="923760"/>
            <a:ext cx="10092240" cy="6323760"/>
          </a:xfrm>
          <a:prstGeom prst="rect">
            <a:avLst/>
          </a:prstGeom>
          <a:ln>
            <a:noFill/>
          </a:ln>
        </p:spPr>
      </p:pic>
      <p:pic>
        <p:nvPicPr>
          <p:cNvPr id="730" name="Picture 15" descr=""/>
          <p:cNvPicPr/>
          <p:nvPr/>
        </p:nvPicPr>
        <p:blipFill>
          <a:blip r:embed="rId4"/>
          <a:stretch>
            <a:fillRect/>
          </a:stretch>
        </p:blipFill>
        <p:spPr>
          <a:xfrm>
            <a:off x="13757040" y="4086000"/>
            <a:ext cx="9497160" cy="6991560"/>
          </a:xfrm>
          <a:prstGeom prst="rect">
            <a:avLst/>
          </a:prstGeom>
          <a:ln>
            <a:noFill/>
          </a:ln>
        </p:spPr>
      </p:pic>
      <p:pic>
        <p:nvPicPr>
          <p:cNvPr id="731" name="Picture 16" descr=""/>
          <p:cNvPicPr/>
          <p:nvPr/>
        </p:nvPicPr>
        <p:blipFill>
          <a:blip r:embed="rId5"/>
          <a:stretch>
            <a:fillRect/>
          </a:stretch>
        </p:blipFill>
        <p:spPr>
          <a:xfrm>
            <a:off x="23158440" y="-2816280"/>
            <a:ext cx="9115920" cy="7029720"/>
          </a:xfrm>
          <a:prstGeom prst="rect">
            <a:avLst/>
          </a:prstGeom>
          <a:ln>
            <a:noFill/>
          </a:ln>
        </p:spPr>
      </p:pic>
      <p:sp>
        <p:nvSpPr>
          <p:cNvPr id="732"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33"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34" name="CustomShape 3"/>
          <p:cNvSpPr/>
          <p:nvPr/>
        </p:nvSpPr>
        <p:spPr>
          <a:xfrm>
            <a:off x="6392160" y="508500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35" name="CustomShape 4"/>
          <p:cNvSpPr/>
          <p:nvPr/>
        </p:nvSpPr>
        <p:spPr>
          <a:xfrm>
            <a:off x="6733440" y="6192720"/>
            <a:ext cx="105840" cy="100800"/>
          </a:xfrm>
          <a:prstGeom prst="ellipse">
            <a:avLst/>
          </a:prstGeom>
          <a:solidFill>
            <a:srgbClr val="427aae"/>
          </a:solidFill>
          <a:ln w="12600">
            <a:solidFill>
              <a:srgbClr val="ffffff"/>
            </a:solidFill>
            <a:miter/>
          </a:ln>
        </p:spPr>
      </p:sp>
      <p:sp>
        <p:nvSpPr>
          <p:cNvPr id="736" name="CustomShape 5"/>
          <p:cNvSpPr/>
          <p:nvPr/>
        </p:nvSpPr>
        <p:spPr>
          <a:xfrm>
            <a:off x="6733440" y="6192720"/>
            <a:ext cx="105840" cy="100800"/>
          </a:xfrm>
          <a:prstGeom prst="ellipse">
            <a:avLst/>
          </a:prstGeom>
          <a:solidFill>
            <a:srgbClr val="427aae"/>
          </a:solidFill>
          <a:ln w="12600">
            <a:solidFill>
              <a:srgbClr val="ffffff"/>
            </a:solidFill>
            <a:miter/>
          </a:ln>
        </p:spPr>
      </p:sp>
      <p:sp>
        <p:nvSpPr>
          <p:cNvPr id="737" name="CustomShape 6"/>
          <p:cNvSpPr/>
          <p:nvPr/>
        </p:nvSpPr>
        <p:spPr>
          <a:xfrm>
            <a:off x="6733440" y="6192720"/>
            <a:ext cx="105840" cy="100800"/>
          </a:xfrm>
          <a:prstGeom prst="ellipse">
            <a:avLst/>
          </a:prstGeom>
          <a:solidFill>
            <a:srgbClr val="427aae"/>
          </a:solidFill>
          <a:ln w="12600">
            <a:solidFill>
              <a:srgbClr val="ffffff"/>
            </a:solidFill>
            <a:miter/>
          </a:ln>
        </p:spPr>
      </p:sp>
      <p:sp>
        <p:nvSpPr>
          <p:cNvPr id="738" name="CustomShape 7"/>
          <p:cNvSpPr/>
          <p:nvPr/>
        </p:nvSpPr>
        <p:spPr>
          <a:xfrm>
            <a:off x="6733440" y="6192720"/>
            <a:ext cx="105840" cy="100800"/>
          </a:xfrm>
          <a:prstGeom prst="ellipse">
            <a:avLst/>
          </a:prstGeom>
          <a:solidFill>
            <a:srgbClr val="427aae"/>
          </a:solidFill>
          <a:ln w="12600">
            <a:solidFill>
              <a:srgbClr val="ffffff"/>
            </a:solidFill>
            <a:miter/>
          </a:ln>
        </p:spPr>
      </p:sp>
      <p:sp>
        <p:nvSpPr>
          <p:cNvPr id="739" name="CustomShape 8"/>
          <p:cNvSpPr/>
          <p:nvPr/>
        </p:nvSpPr>
        <p:spPr>
          <a:xfrm>
            <a:off x="-2319840" y="37558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40" name="CustomShape 9"/>
          <p:cNvSpPr/>
          <p:nvPr/>
        </p:nvSpPr>
        <p:spPr>
          <a:xfrm>
            <a:off x="-2319840" y="42836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41" name="CustomShape 10"/>
          <p:cNvSpPr/>
          <p:nvPr/>
        </p:nvSpPr>
        <p:spPr>
          <a:xfrm>
            <a:off x="-2319840" y="48020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42" name="Picture 12" descr=""/>
          <p:cNvPicPr/>
          <p:nvPr/>
        </p:nvPicPr>
        <p:blipFill>
          <a:blip r:embed="rId1"/>
          <a:stretch>
            <a:fillRect/>
          </a:stretch>
        </p:blipFill>
        <p:spPr>
          <a:xfrm>
            <a:off x="13196520" y="-3654720"/>
            <a:ext cx="10057680" cy="7309080"/>
          </a:xfrm>
          <a:prstGeom prst="rect">
            <a:avLst/>
          </a:prstGeom>
          <a:ln>
            <a:noFill/>
          </a:ln>
        </p:spPr>
      </p:pic>
      <p:pic>
        <p:nvPicPr>
          <p:cNvPr id="743" name="Picture 13" descr=""/>
          <p:cNvPicPr/>
          <p:nvPr/>
        </p:nvPicPr>
        <p:blipFill>
          <a:blip r:embed="rId2"/>
          <a:stretch>
            <a:fillRect/>
          </a:stretch>
        </p:blipFill>
        <p:spPr>
          <a:xfrm>
            <a:off x="19557720" y="5090400"/>
            <a:ext cx="10018800" cy="7379640"/>
          </a:xfrm>
          <a:prstGeom prst="rect">
            <a:avLst/>
          </a:prstGeom>
          <a:ln>
            <a:noFill/>
          </a:ln>
        </p:spPr>
      </p:pic>
      <p:pic>
        <p:nvPicPr>
          <p:cNvPr id="744" name="Picture 14" descr=""/>
          <p:cNvPicPr/>
          <p:nvPr/>
        </p:nvPicPr>
        <p:blipFill>
          <a:blip r:embed="rId3"/>
          <a:stretch>
            <a:fillRect/>
          </a:stretch>
        </p:blipFill>
        <p:spPr>
          <a:xfrm>
            <a:off x="0" y="923760"/>
            <a:ext cx="10092240" cy="6323760"/>
          </a:xfrm>
          <a:prstGeom prst="rect">
            <a:avLst/>
          </a:prstGeom>
          <a:ln>
            <a:noFill/>
          </a:ln>
        </p:spPr>
      </p:pic>
      <p:pic>
        <p:nvPicPr>
          <p:cNvPr id="745" name="Picture 15" descr=""/>
          <p:cNvPicPr/>
          <p:nvPr/>
        </p:nvPicPr>
        <p:blipFill>
          <a:blip r:embed="rId4"/>
          <a:stretch>
            <a:fillRect/>
          </a:stretch>
        </p:blipFill>
        <p:spPr>
          <a:xfrm>
            <a:off x="13757040" y="4086000"/>
            <a:ext cx="9497160" cy="6991560"/>
          </a:xfrm>
          <a:prstGeom prst="rect">
            <a:avLst/>
          </a:prstGeom>
          <a:ln>
            <a:noFill/>
          </a:ln>
        </p:spPr>
      </p:pic>
      <p:pic>
        <p:nvPicPr>
          <p:cNvPr id="746" name="Picture 16" descr=""/>
          <p:cNvPicPr/>
          <p:nvPr/>
        </p:nvPicPr>
        <p:blipFill>
          <a:blip r:embed="rId5"/>
          <a:stretch>
            <a:fillRect/>
          </a:stretch>
        </p:blipFill>
        <p:spPr>
          <a:xfrm>
            <a:off x="23158440" y="-2816280"/>
            <a:ext cx="9115920" cy="7029720"/>
          </a:xfrm>
          <a:prstGeom prst="rect">
            <a:avLst/>
          </a:prstGeom>
          <a:ln>
            <a:noFill/>
          </a:ln>
        </p:spPr>
      </p:pic>
      <p:sp>
        <p:nvSpPr>
          <p:cNvPr id="747"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48"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49" name="CustomShape 3"/>
          <p:cNvSpPr/>
          <p:nvPr/>
        </p:nvSpPr>
        <p:spPr>
          <a:xfrm>
            <a:off x="6392160" y="508500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50" name="CustomShape 4"/>
          <p:cNvSpPr/>
          <p:nvPr/>
        </p:nvSpPr>
        <p:spPr>
          <a:xfrm>
            <a:off x="6733440" y="6192720"/>
            <a:ext cx="105840" cy="100800"/>
          </a:xfrm>
          <a:prstGeom prst="ellipse">
            <a:avLst/>
          </a:prstGeom>
          <a:solidFill>
            <a:srgbClr val="427aae"/>
          </a:solidFill>
          <a:ln w="12600">
            <a:solidFill>
              <a:srgbClr val="ffffff"/>
            </a:solidFill>
            <a:miter/>
          </a:ln>
        </p:spPr>
      </p:sp>
      <p:sp>
        <p:nvSpPr>
          <p:cNvPr id="751" name="CustomShape 5"/>
          <p:cNvSpPr/>
          <p:nvPr/>
        </p:nvSpPr>
        <p:spPr>
          <a:xfrm>
            <a:off x="6762240" y="6521400"/>
            <a:ext cx="105840" cy="100800"/>
          </a:xfrm>
          <a:prstGeom prst="ellipse">
            <a:avLst/>
          </a:prstGeom>
          <a:solidFill>
            <a:srgbClr val="427aae"/>
          </a:solidFill>
          <a:ln w="12600">
            <a:solidFill>
              <a:srgbClr val="ffffff"/>
            </a:solidFill>
            <a:miter/>
          </a:ln>
        </p:spPr>
      </p:sp>
      <p:sp>
        <p:nvSpPr>
          <p:cNvPr id="752" name="CustomShape 6"/>
          <p:cNvSpPr/>
          <p:nvPr/>
        </p:nvSpPr>
        <p:spPr>
          <a:xfrm>
            <a:off x="6764400" y="6516720"/>
            <a:ext cx="105840" cy="100800"/>
          </a:xfrm>
          <a:prstGeom prst="ellipse">
            <a:avLst/>
          </a:prstGeom>
          <a:solidFill>
            <a:srgbClr val="427aae"/>
          </a:solidFill>
          <a:ln w="12600">
            <a:solidFill>
              <a:srgbClr val="ffffff"/>
            </a:solidFill>
            <a:miter/>
          </a:ln>
        </p:spPr>
      </p:sp>
      <p:sp>
        <p:nvSpPr>
          <p:cNvPr id="753" name="CustomShape 7"/>
          <p:cNvSpPr/>
          <p:nvPr/>
        </p:nvSpPr>
        <p:spPr>
          <a:xfrm>
            <a:off x="6764400" y="6516720"/>
            <a:ext cx="105840" cy="100800"/>
          </a:xfrm>
          <a:prstGeom prst="ellipse">
            <a:avLst/>
          </a:prstGeom>
          <a:solidFill>
            <a:srgbClr val="427aae"/>
          </a:solidFill>
          <a:ln w="12600">
            <a:solidFill>
              <a:srgbClr val="ffffff"/>
            </a:solidFill>
            <a:miter/>
          </a:ln>
        </p:spPr>
      </p:sp>
      <p:sp>
        <p:nvSpPr>
          <p:cNvPr id="754" name="CustomShape 8"/>
          <p:cNvSpPr/>
          <p:nvPr/>
        </p:nvSpPr>
        <p:spPr>
          <a:xfrm>
            <a:off x="6392160" y="54082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55" name="CustomShape 9"/>
          <p:cNvSpPr/>
          <p:nvPr/>
        </p:nvSpPr>
        <p:spPr>
          <a:xfrm>
            <a:off x="-2319840" y="42836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56" name="CustomShape 10"/>
          <p:cNvSpPr/>
          <p:nvPr/>
        </p:nvSpPr>
        <p:spPr>
          <a:xfrm>
            <a:off x="-2319840" y="48020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7" name="Picture 12" descr=""/>
          <p:cNvPicPr/>
          <p:nvPr/>
        </p:nvPicPr>
        <p:blipFill>
          <a:blip r:embed="rId1"/>
          <a:stretch>
            <a:fillRect/>
          </a:stretch>
        </p:blipFill>
        <p:spPr>
          <a:xfrm>
            <a:off x="13196520" y="-3654720"/>
            <a:ext cx="10057680" cy="7309080"/>
          </a:xfrm>
          <a:prstGeom prst="rect">
            <a:avLst/>
          </a:prstGeom>
          <a:ln>
            <a:noFill/>
          </a:ln>
        </p:spPr>
      </p:pic>
      <p:pic>
        <p:nvPicPr>
          <p:cNvPr id="758" name="Picture 13" descr=""/>
          <p:cNvPicPr/>
          <p:nvPr/>
        </p:nvPicPr>
        <p:blipFill>
          <a:blip r:embed="rId2"/>
          <a:stretch>
            <a:fillRect/>
          </a:stretch>
        </p:blipFill>
        <p:spPr>
          <a:xfrm>
            <a:off x="19557720" y="5090400"/>
            <a:ext cx="10018800" cy="7379640"/>
          </a:xfrm>
          <a:prstGeom prst="rect">
            <a:avLst/>
          </a:prstGeom>
          <a:ln>
            <a:noFill/>
          </a:ln>
        </p:spPr>
      </p:pic>
      <p:pic>
        <p:nvPicPr>
          <p:cNvPr id="759" name="Picture 14" descr=""/>
          <p:cNvPicPr/>
          <p:nvPr/>
        </p:nvPicPr>
        <p:blipFill>
          <a:blip r:embed="rId3"/>
          <a:stretch>
            <a:fillRect/>
          </a:stretch>
        </p:blipFill>
        <p:spPr>
          <a:xfrm>
            <a:off x="0" y="923760"/>
            <a:ext cx="10092240" cy="6323760"/>
          </a:xfrm>
          <a:prstGeom prst="rect">
            <a:avLst/>
          </a:prstGeom>
          <a:ln>
            <a:noFill/>
          </a:ln>
        </p:spPr>
      </p:pic>
      <p:pic>
        <p:nvPicPr>
          <p:cNvPr id="760" name="Picture 15" descr=""/>
          <p:cNvPicPr/>
          <p:nvPr/>
        </p:nvPicPr>
        <p:blipFill>
          <a:blip r:embed="rId4"/>
          <a:stretch>
            <a:fillRect/>
          </a:stretch>
        </p:blipFill>
        <p:spPr>
          <a:xfrm>
            <a:off x="13757040" y="4086000"/>
            <a:ext cx="9497160" cy="6991560"/>
          </a:xfrm>
          <a:prstGeom prst="rect">
            <a:avLst/>
          </a:prstGeom>
          <a:ln>
            <a:noFill/>
          </a:ln>
        </p:spPr>
      </p:pic>
      <p:pic>
        <p:nvPicPr>
          <p:cNvPr id="761" name="Picture 16" descr=""/>
          <p:cNvPicPr/>
          <p:nvPr/>
        </p:nvPicPr>
        <p:blipFill>
          <a:blip r:embed="rId5"/>
          <a:stretch>
            <a:fillRect/>
          </a:stretch>
        </p:blipFill>
        <p:spPr>
          <a:xfrm>
            <a:off x="23158440" y="-2816280"/>
            <a:ext cx="9115920" cy="7029720"/>
          </a:xfrm>
          <a:prstGeom prst="rect">
            <a:avLst/>
          </a:prstGeom>
          <a:ln>
            <a:noFill/>
          </a:ln>
        </p:spPr>
      </p:pic>
      <p:sp>
        <p:nvSpPr>
          <p:cNvPr id="762"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63"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64" name="CustomShape 3"/>
          <p:cNvSpPr/>
          <p:nvPr/>
        </p:nvSpPr>
        <p:spPr>
          <a:xfrm>
            <a:off x="6392160" y="508500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65" name="CustomShape 4"/>
          <p:cNvSpPr/>
          <p:nvPr/>
        </p:nvSpPr>
        <p:spPr>
          <a:xfrm>
            <a:off x="6733440" y="6192720"/>
            <a:ext cx="105840" cy="100800"/>
          </a:xfrm>
          <a:prstGeom prst="ellipse">
            <a:avLst/>
          </a:prstGeom>
          <a:solidFill>
            <a:srgbClr val="427aae"/>
          </a:solidFill>
          <a:ln w="12600">
            <a:solidFill>
              <a:srgbClr val="ffffff"/>
            </a:solidFill>
            <a:miter/>
          </a:ln>
        </p:spPr>
      </p:sp>
      <p:sp>
        <p:nvSpPr>
          <p:cNvPr id="766" name="CustomShape 5"/>
          <p:cNvSpPr/>
          <p:nvPr/>
        </p:nvSpPr>
        <p:spPr>
          <a:xfrm>
            <a:off x="6762240" y="6521400"/>
            <a:ext cx="105840" cy="100800"/>
          </a:xfrm>
          <a:prstGeom prst="ellipse">
            <a:avLst/>
          </a:prstGeom>
          <a:solidFill>
            <a:srgbClr val="427aae"/>
          </a:solidFill>
          <a:ln w="12600">
            <a:solidFill>
              <a:srgbClr val="ffffff"/>
            </a:solidFill>
            <a:miter/>
          </a:ln>
        </p:spPr>
      </p:sp>
      <p:sp>
        <p:nvSpPr>
          <p:cNvPr id="767" name="CustomShape 6"/>
          <p:cNvSpPr/>
          <p:nvPr/>
        </p:nvSpPr>
        <p:spPr>
          <a:xfrm>
            <a:off x="6815880" y="6216840"/>
            <a:ext cx="105840" cy="100800"/>
          </a:xfrm>
          <a:prstGeom prst="ellipse">
            <a:avLst/>
          </a:prstGeom>
          <a:solidFill>
            <a:srgbClr val="427aae"/>
          </a:solidFill>
          <a:ln w="12600">
            <a:solidFill>
              <a:srgbClr val="ffffff"/>
            </a:solidFill>
            <a:miter/>
          </a:ln>
        </p:spPr>
      </p:sp>
      <p:sp>
        <p:nvSpPr>
          <p:cNvPr id="768" name="CustomShape 7"/>
          <p:cNvSpPr/>
          <p:nvPr/>
        </p:nvSpPr>
        <p:spPr>
          <a:xfrm>
            <a:off x="6815880" y="6216840"/>
            <a:ext cx="105840" cy="100800"/>
          </a:xfrm>
          <a:prstGeom prst="ellipse">
            <a:avLst/>
          </a:prstGeom>
          <a:solidFill>
            <a:srgbClr val="427aae"/>
          </a:solidFill>
          <a:ln w="12600">
            <a:solidFill>
              <a:srgbClr val="ffffff"/>
            </a:solidFill>
            <a:miter/>
          </a:ln>
        </p:spPr>
      </p:sp>
      <p:sp>
        <p:nvSpPr>
          <p:cNvPr id="769" name="CustomShape 8"/>
          <p:cNvSpPr/>
          <p:nvPr/>
        </p:nvSpPr>
        <p:spPr>
          <a:xfrm>
            <a:off x="6392160" y="54082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70" name="CustomShape 9"/>
          <p:cNvSpPr/>
          <p:nvPr/>
        </p:nvSpPr>
        <p:spPr>
          <a:xfrm>
            <a:off x="6392160" y="57326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71" name="CustomShape 10"/>
          <p:cNvSpPr/>
          <p:nvPr/>
        </p:nvSpPr>
        <p:spPr>
          <a:xfrm>
            <a:off x="-2319840" y="48020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2" name="Picture 12" descr=""/>
          <p:cNvPicPr/>
          <p:nvPr/>
        </p:nvPicPr>
        <p:blipFill>
          <a:blip r:embed="rId1"/>
          <a:stretch>
            <a:fillRect/>
          </a:stretch>
        </p:blipFill>
        <p:spPr>
          <a:xfrm>
            <a:off x="13196520" y="-3654720"/>
            <a:ext cx="10057680" cy="7309080"/>
          </a:xfrm>
          <a:prstGeom prst="rect">
            <a:avLst/>
          </a:prstGeom>
          <a:ln>
            <a:noFill/>
          </a:ln>
        </p:spPr>
      </p:pic>
      <p:pic>
        <p:nvPicPr>
          <p:cNvPr id="773" name="Picture 13" descr=""/>
          <p:cNvPicPr/>
          <p:nvPr/>
        </p:nvPicPr>
        <p:blipFill>
          <a:blip r:embed="rId2"/>
          <a:stretch>
            <a:fillRect/>
          </a:stretch>
        </p:blipFill>
        <p:spPr>
          <a:xfrm>
            <a:off x="19557720" y="5090400"/>
            <a:ext cx="10018800" cy="7379640"/>
          </a:xfrm>
          <a:prstGeom prst="rect">
            <a:avLst/>
          </a:prstGeom>
          <a:ln>
            <a:noFill/>
          </a:ln>
        </p:spPr>
      </p:pic>
      <p:pic>
        <p:nvPicPr>
          <p:cNvPr id="774" name="Picture 14" descr=""/>
          <p:cNvPicPr/>
          <p:nvPr/>
        </p:nvPicPr>
        <p:blipFill>
          <a:blip r:embed="rId3"/>
          <a:stretch>
            <a:fillRect/>
          </a:stretch>
        </p:blipFill>
        <p:spPr>
          <a:xfrm>
            <a:off x="0" y="923760"/>
            <a:ext cx="10092240" cy="6323760"/>
          </a:xfrm>
          <a:prstGeom prst="rect">
            <a:avLst/>
          </a:prstGeom>
          <a:ln>
            <a:noFill/>
          </a:ln>
        </p:spPr>
      </p:pic>
      <p:pic>
        <p:nvPicPr>
          <p:cNvPr id="775" name="Picture 15" descr=""/>
          <p:cNvPicPr/>
          <p:nvPr/>
        </p:nvPicPr>
        <p:blipFill>
          <a:blip r:embed="rId4"/>
          <a:stretch>
            <a:fillRect/>
          </a:stretch>
        </p:blipFill>
        <p:spPr>
          <a:xfrm>
            <a:off x="13757040" y="4086000"/>
            <a:ext cx="9497160" cy="6991560"/>
          </a:xfrm>
          <a:prstGeom prst="rect">
            <a:avLst/>
          </a:prstGeom>
          <a:ln>
            <a:noFill/>
          </a:ln>
        </p:spPr>
      </p:pic>
      <p:pic>
        <p:nvPicPr>
          <p:cNvPr id="776" name="Picture 16" descr=""/>
          <p:cNvPicPr/>
          <p:nvPr/>
        </p:nvPicPr>
        <p:blipFill>
          <a:blip r:embed="rId5"/>
          <a:stretch>
            <a:fillRect/>
          </a:stretch>
        </p:blipFill>
        <p:spPr>
          <a:xfrm>
            <a:off x="23158440" y="-2816280"/>
            <a:ext cx="9115920" cy="7029720"/>
          </a:xfrm>
          <a:prstGeom prst="rect">
            <a:avLst/>
          </a:prstGeom>
          <a:ln>
            <a:noFill/>
          </a:ln>
        </p:spPr>
      </p:pic>
      <p:sp>
        <p:nvSpPr>
          <p:cNvPr id="777"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78"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79" name="CustomShape 3"/>
          <p:cNvSpPr/>
          <p:nvPr/>
        </p:nvSpPr>
        <p:spPr>
          <a:xfrm>
            <a:off x="6294600" y="483588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80" name="CustomShape 4"/>
          <p:cNvSpPr/>
          <p:nvPr/>
        </p:nvSpPr>
        <p:spPr>
          <a:xfrm>
            <a:off x="6733440" y="6192720"/>
            <a:ext cx="105840" cy="100800"/>
          </a:xfrm>
          <a:prstGeom prst="ellipse">
            <a:avLst/>
          </a:prstGeom>
          <a:solidFill>
            <a:srgbClr val="427aae"/>
          </a:solidFill>
          <a:ln w="12600">
            <a:solidFill>
              <a:srgbClr val="ffffff"/>
            </a:solidFill>
            <a:miter/>
          </a:ln>
        </p:spPr>
      </p:sp>
      <p:sp>
        <p:nvSpPr>
          <p:cNvPr id="781" name="CustomShape 5"/>
          <p:cNvSpPr/>
          <p:nvPr/>
        </p:nvSpPr>
        <p:spPr>
          <a:xfrm>
            <a:off x="6762240" y="6521400"/>
            <a:ext cx="105840" cy="100800"/>
          </a:xfrm>
          <a:prstGeom prst="ellipse">
            <a:avLst/>
          </a:prstGeom>
          <a:solidFill>
            <a:srgbClr val="427aae"/>
          </a:solidFill>
          <a:ln w="12600">
            <a:solidFill>
              <a:srgbClr val="ffffff"/>
            </a:solidFill>
            <a:miter/>
          </a:ln>
        </p:spPr>
      </p:sp>
      <p:sp>
        <p:nvSpPr>
          <p:cNvPr id="782" name="CustomShape 6"/>
          <p:cNvSpPr/>
          <p:nvPr/>
        </p:nvSpPr>
        <p:spPr>
          <a:xfrm>
            <a:off x="6815880" y="6216840"/>
            <a:ext cx="105840" cy="100800"/>
          </a:xfrm>
          <a:prstGeom prst="ellipse">
            <a:avLst/>
          </a:prstGeom>
          <a:solidFill>
            <a:srgbClr val="427aae"/>
          </a:solidFill>
          <a:ln w="12600">
            <a:solidFill>
              <a:srgbClr val="ffffff"/>
            </a:solidFill>
            <a:miter/>
          </a:ln>
        </p:spPr>
      </p:sp>
      <p:sp>
        <p:nvSpPr>
          <p:cNvPr id="783" name="CustomShape 7"/>
          <p:cNvSpPr/>
          <p:nvPr/>
        </p:nvSpPr>
        <p:spPr>
          <a:xfrm>
            <a:off x="6869160" y="6622920"/>
            <a:ext cx="105840" cy="100800"/>
          </a:xfrm>
          <a:prstGeom prst="ellipse">
            <a:avLst/>
          </a:prstGeom>
          <a:solidFill>
            <a:srgbClr val="427aae"/>
          </a:solidFill>
          <a:ln w="12600">
            <a:solidFill>
              <a:srgbClr val="ffffff"/>
            </a:solidFill>
            <a:miter/>
          </a:ln>
        </p:spPr>
      </p:sp>
      <p:sp>
        <p:nvSpPr>
          <p:cNvPr id="784" name="CustomShape 8"/>
          <p:cNvSpPr/>
          <p:nvPr/>
        </p:nvSpPr>
        <p:spPr>
          <a:xfrm>
            <a:off x="6294600" y="515916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85" name="CustomShape 9"/>
          <p:cNvSpPr/>
          <p:nvPr/>
        </p:nvSpPr>
        <p:spPr>
          <a:xfrm>
            <a:off x="6294600" y="548352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86" name="CustomShape 10"/>
          <p:cNvSpPr/>
          <p:nvPr/>
        </p:nvSpPr>
        <p:spPr>
          <a:xfrm>
            <a:off x="6294600" y="5808240"/>
            <a:ext cx="136116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7" name="Picture 12" descr=""/>
          <p:cNvPicPr/>
          <p:nvPr/>
        </p:nvPicPr>
        <p:blipFill>
          <a:blip r:embed="rId1"/>
          <a:stretch>
            <a:fillRect/>
          </a:stretch>
        </p:blipFill>
        <p:spPr>
          <a:xfrm>
            <a:off x="13196520" y="-3654720"/>
            <a:ext cx="10057680" cy="7309080"/>
          </a:xfrm>
          <a:prstGeom prst="rect">
            <a:avLst/>
          </a:prstGeom>
          <a:ln>
            <a:noFill/>
          </a:ln>
        </p:spPr>
      </p:pic>
      <p:pic>
        <p:nvPicPr>
          <p:cNvPr id="788" name="Picture 13" descr=""/>
          <p:cNvPicPr/>
          <p:nvPr/>
        </p:nvPicPr>
        <p:blipFill>
          <a:blip r:embed="rId2"/>
          <a:stretch>
            <a:fillRect/>
          </a:stretch>
        </p:blipFill>
        <p:spPr>
          <a:xfrm>
            <a:off x="19557720" y="5090400"/>
            <a:ext cx="10018800" cy="7379640"/>
          </a:xfrm>
          <a:prstGeom prst="rect">
            <a:avLst/>
          </a:prstGeom>
          <a:ln>
            <a:noFill/>
          </a:ln>
        </p:spPr>
      </p:pic>
      <p:pic>
        <p:nvPicPr>
          <p:cNvPr id="789" name="Picture 14" descr=""/>
          <p:cNvPicPr/>
          <p:nvPr/>
        </p:nvPicPr>
        <p:blipFill>
          <a:blip r:embed="rId3"/>
          <a:stretch>
            <a:fillRect/>
          </a:stretch>
        </p:blipFill>
        <p:spPr>
          <a:xfrm>
            <a:off x="13196520" y="-5393880"/>
            <a:ext cx="10092240" cy="6323760"/>
          </a:xfrm>
          <a:prstGeom prst="rect">
            <a:avLst/>
          </a:prstGeom>
          <a:ln>
            <a:noFill/>
          </a:ln>
        </p:spPr>
      </p:pic>
      <p:pic>
        <p:nvPicPr>
          <p:cNvPr id="790" name="Picture 15" descr=""/>
          <p:cNvPicPr/>
          <p:nvPr/>
        </p:nvPicPr>
        <p:blipFill>
          <a:blip r:embed="rId4"/>
          <a:stretch>
            <a:fillRect/>
          </a:stretch>
        </p:blipFill>
        <p:spPr>
          <a:xfrm>
            <a:off x="0" y="289440"/>
            <a:ext cx="9978840" cy="7346160"/>
          </a:xfrm>
          <a:prstGeom prst="rect">
            <a:avLst/>
          </a:prstGeom>
          <a:ln>
            <a:noFill/>
          </a:ln>
        </p:spPr>
      </p:pic>
      <p:pic>
        <p:nvPicPr>
          <p:cNvPr id="791" name="Picture 16" descr=""/>
          <p:cNvPicPr/>
          <p:nvPr/>
        </p:nvPicPr>
        <p:blipFill>
          <a:blip r:embed="rId5"/>
          <a:stretch>
            <a:fillRect/>
          </a:stretch>
        </p:blipFill>
        <p:spPr>
          <a:xfrm>
            <a:off x="25710840" y="-5957280"/>
            <a:ext cx="9115920" cy="7029720"/>
          </a:xfrm>
          <a:prstGeom prst="rect">
            <a:avLst/>
          </a:prstGeom>
          <a:ln>
            <a:noFill/>
          </a:ln>
        </p:spPr>
      </p:pic>
      <p:sp>
        <p:nvSpPr>
          <p:cNvPr id="792"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793"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794" name="CustomShape 3"/>
          <p:cNvSpPr/>
          <p:nvPr/>
        </p:nvSpPr>
        <p:spPr>
          <a:xfrm>
            <a:off x="-2876400" y="2654640"/>
            <a:ext cx="1517760" cy="1456560"/>
          </a:xfrm>
          <a:prstGeom prst="ellipse">
            <a:avLst/>
          </a:prstGeom>
          <a:noFill/>
          <a:ln w="9360">
            <a:solidFill>
              <a:srgbClr val="ffffff"/>
            </a:solidFill>
            <a:miter/>
          </a:ln>
        </p:spPr>
      </p:sp>
      <p:sp>
        <p:nvSpPr>
          <p:cNvPr id="795" name="CustomShape 4"/>
          <p:cNvSpPr/>
          <p:nvPr/>
        </p:nvSpPr>
        <p:spPr>
          <a:xfrm>
            <a:off x="-1315440" y="4574880"/>
            <a:ext cx="635760" cy="625320"/>
          </a:xfrm>
          <a:prstGeom prst="ellipse">
            <a:avLst/>
          </a:prstGeom>
          <a:noFill/>
          <a:ln w="9360">
            <a:solidFill>
              <a:srgbClr val="ffffff"/>
            </a:solidFill>
            <a:miter/>
          </a:ln>
        </p:spPr>
      </p:sp>
      <p:sp>
        <p:nvSpPr>
          <p:cNvPr id="796" name="CustomShape 5"/>
          <p:cNvSpPr/>
          <p:nvPr/>
        </p:nvSpPr>
        <p:spPr>
          <a:xfrm>
            <a:off x="-1876680" y="21315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797" name="CustomShape 6"/>
          <p:cNvSpPr/>
          <p:nvPr/>
        </p:nvSpPr>
        <p:spPr>
          <a:xfrm>
            <a:off x="-1876680" y="26571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98" name="Picture 15" descr=""/>
          <p:cNvPicPr/>
          <p:nvPr/>
        </p:nvPicPr>
        <p:blipFill>
          <a:blip r:embed="rId1"/>
          <a:stretch>
            <a:fillRect/>
          </a:stretch>
        </p:blipFill>
        <p:spPr>
          <a:xfrm>
            <a:off x="0" y="289440"/>
            <a:ext cx="9978840" cy="7346160"/>
          </a:xfrm>
          <a:prstGeom prst="rect">
            <a:avLst/>
          </a:prstGeom>
          <a:ln>
            <a:noFill/>
          </a:ln>
        </p:spPr>
      </p:pic>
      <p:pic>
        <p:nvPicPr>
          <p:cNvPr id="799" name="Picture 12" descr=""/>
          <p:cNvPicPr/>
          <p:nvPr/>
        </p:nvPicPr>
        <p:blipFill>
          <a:blip r:embed="rId2"/>
          <a:stretch>
            <a:fillRect/>
          </a:stretch>
        </p:blipFill>
        <p:spPr>
          <a:xfrm>
            <a:off x="13196520" y="-3654720"/>
            <a:ext cx="10057680" cy="7309080"/>
          </a:xfrm>
          <a:prstGeom prst="rect">
            <a:avLst/>
          </a:prstGeom>
          <a:ln>
            <a:noFill/>
          </a:ln>
        </p:spPr>
      </p:pic>
      <p:pic>
        <p:nvPicPr>
          <p:cNvPr id="800" name="Picture 13" descr=""/>
          <p:cNvPicPr/>
          <p:nvPr/>
        </p:nvPicPr>
        <p:blipFill>
          <a:blip r:embed="rId3"/>
          <a:stretch>
            <a:fillRect/>
          </a:stretch>
        </p:blipFill>
        <p:spPr>
          <a:xfrm>
            <a:off x="19557720" y="5090400"/>
            <a:ext cx="10018800" cy="7379640"/>
          </a:xfrm>
          <a:prstGeom prst="rect">
            <a:avLst/>
          </a:prstGeom>
          <a:ln>
            <a:noFill/>
          </a:ln>
        </p:spPr>
      </p:pic>
      <p:pic>
        <p:nvPicPr>
          <p:cNvPr id="801" name="Picture 14" descr=""/>
          <p:cNvPicPr/>
          <p:nvPr/>
        </p:nvPicPr>
        <p:blipFill>
          <a:blip r:embed="rId4"/>
          <a:stretch>
            <a:fillRect/>
          </a:stretch>
        </p:blipFill>
        <p:spPr>
          <a:xfrm>
            <a:off x="13196520" y="-5393880"/>
            <a:ext cx="10092240" cy="6323760"/>
          </a:xfrm>
          <a:prstGeom prst="rect">
            <a:avLst/>
          </a:prstGeom>
          <a:ln>
            <a:noFill/>
          </a:ln>
        </p:spPr>
      </p:pic>
      <p:pic>
        <p:nvPicPr>
          <p:cNvPr id="802" name="Picture 16" descr=""/>
          <p:cNvPicPr/>
          <p:nvPr/>
        </p:nvPicPr>
        <p:blipFill>
          <a:blip r:embed="rId5"/>
          <a:stretch>
            <a:fillRect/>
          </a:stretch>
        </p:blipFill>
        <p:spPr>
          <a:xfrm>
            <a:off x="25710840" y="-5957280"/>
            <a:ext cx="9115920" cy="7029720"/>
          </a:xfrm>
          <a:prstGeom prst="rect">
            <a:avLst/>
          </a:prstGeom>
          <a:ln>
            <a:noFill/>
          </a:ln>
        </p:spPr>
      </p:pic>
      <p:sp>
        <p:nvSpPr>
          <p:cNvPr id="803"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04"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05" name="CustomShape 3"/>
          <p:cNvSpPr/>
          <p:nvPr/>
        </p:nvSpPr>
        <p:spPr>
          <a:xfrm>
            <a:off x="2610000" y="4921560"/>
            <a:ext cx="1517760" cy="1456560"/>
          </a:xfrm>
          <a:prstGeom prst="ellipse">
            <a:avLst/>
          </a:prstGeom>
          <a:noFill/>
          <a:ln w="9360">
            <a:solidFill>
              <a:srgbClr val="ffffff"/>
            </a:solidFill>
            <a:miter/>
          </a:ln>
        </p:spPr>
      </p:sp>
      <p:sp>
        <p:nvSpPr>
          <p:cNvPr id="806" name="CustomShape 4"/>
          <p:cNvSpPr/>
          <p:nvPr/>
        </p:nvSpPr>
        <p:spPr>
          <a:xfrm>
            <a:off x="-1315440" y="4574880"/>
            <a:ext cx="635760" cy="625320"/>
          </a:xfrm>
          <a:prstGeom prst="ellipse">
            <a:avLst/>
          </a:prstGeom>
          <a:noFill/>
          <a:ln w="9360">
            <a:solidFill>
              <a:srgbClr val="ffffff"/>
            </a:solidFill>
            <a:miter/>
          </a:ln>
        </p:spPr>
      </p:sp>
      <p:sp>
        <p:nvSpPr>
          <p:cNvPr id="807" name="CustomShape 5"/>
          <p:cNvSpPr/>
          <p:nvPr/>
        </p:nvSpPr>
        <p:spPr>
          <a:xfrm>
            <a:off x="709200" y="488772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08" name="CustomShape 6"/>
          <p:cNvSpPr/>
          <p:nvPr/>
        </p:nvSpPr>
        <p:spPr>
          <a:xfrm>
            <a:off x="-1876680" y="265716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rot="16200000">
            <a:off x="72720" y="3695400"/>
            <a:ext cx="1136880" cy="382320"/>
          </a:xfrm>
          <a:prstGeom prst="rect">
            <a:avLst/>
          </a:prstGeom>
          <a:noFill/>
          <a:ln>
            <a:noFill/>
          </a:ln>
        </p:spPr>
        <p:txBody>
          <a:bodyPr lIns="45000" rIns="45000" tIns="90000" bIns="90000" anchor="ctr"/>
          <a:p>
            <a:pPr algn="ctr">
              <a:lnSpc>
                <a:spcPts val="144"/>
              </a:lnSpc>
            </a:pPr>
            <a:r>
              <a:rPr lang="en-US" sz="870">
                <a:solidFill>
                  <a:srgbClr val="ffffff"/>
                </a:solidFill>
                <a:latin typeface="HK Grotesk"/>
              </a:rPr>
              <a:t>www.d-corner.com</a:t>
            </a:r>
            <a:endParaRPr/>
          </a:p>
        </p:txBody>
      </p:sp>
      <p:sp>
        <p:nvSpPr>
          <p:cNvPr id="323" name="CustomShape 2"/>
          <p:cNvSpPr/>
          <p:nvPr/>
        </p:nvSpPr>
        <p:spPr>
          <a:xfrm rot="1938600">
            <a:off x="3435120" y="5775120"/>
            <a:ext cx="1118520" cy="585000"/>
          </a:xfrm>
          <a:prstGeom prst="rect">
            <a:avLst/>
          </a:prstGeom>
          <a:solidFill>
            <a:srgbClr val="e9992d"/>
          </a:solidFill>
          <a:ln w="12600">
            <a:noFill/>
          </a:ln>
        </p:spPr>
      </p:sp>
      <p:sp>
        <p:nvSpPr>
          <p:cNvPr id="324" name="CustomShape 3"/>
          <p:cNvSpPr/>
          <p:nvPr/>
        </p:nvSpPr>
        <p:spPr>
          <a:xfrm rot="19108800">
            <a:off x="3616560" y="5164200"/>
            <a:ext cx="816840" cy="501480"/>
          </a:xfrm>
          <a:prstGeom prst="rect">
            <a:avLst/>
          </a:prstGeom>
          <a:solidFill>
            <a:srgbClr val="209078"/>
          </a:solidFill>
          <a:ln w="12600">
            <a:noFill/>
          </a:ln>
        </p:spPr>
      </p:sp>
      <p:sp>
        <p:nvSpPr>
          <p:cNvPr id="325" name="CustomShape 4"/>
          <p:cNvSpPr/>
          <p:nvPr/>
        </p:nvSpPr>
        <p:spPr>
          <a:xfrm rot="8861400">
            <a:off x="2068920" y="5773320"/>
            <a:ext cx="1118520" cy="584280"/>
          </a:xfrm>
          <a:prstGeom prst="rect">
            <a:avLst/>
          </a:prstGeom>
          <a:solidFill>
            <a:srgbClr val="2f3035"/>
          </a:solidFill>
          <a:ln w="12600">
            <a:noFill/>
          </a:ln>
        </p:spPr>
      </p:sp>
      <p:sp>
        <p:nvSpPr>
          <p:cNvPr id="326" name="CustomShape 5"/>
          <p:cNvSpPr/>
          <p:nvPr/>
        </p:nvSpPr>
        <p:spPr>
          <a:xfrm rot="13291200">
            <a:off x="2179440" y="5161320"/>
            <a:ext cx="816840" cy="500760"/>
          </a:xfrm>
          <a:prstGeom prst="rect">
            <a:avLst/>
          </a:prstGeom>
          <a:solidFill>
            <a:srgbClr val="2491bd"/>
          </a:solidFill>
          <a:ln w="12600">
            <a:noFill/>
          </a:ln>
        </p:spPr>
      </p:sp>
      <p:sp>
        <p:nvSpPr>
          <p:cNvPr id="327" name="CustomShape 6"/>
          <p:cNvSpPr/>
          <p:nvPr/>
        </p:nvSpPr>
        <p:spPr>
          <a:xfrm>
            <a:off x="2567880" y="1996560"/>
            <a:ext cx="1482120" cy="3783600"/>
          </a:xfrm>
          <a:prstGeom prst="rect">
            <a:avLst/>
          </a:prstGeom>
          <a:solidFill>
            <a:srgbClr val="2491bd"/>
          </a:solidFill>
          <a:ln w="12600">
            <a:noFill/>
          </a:ln>
        </p:spPr>
      </p:sp>
      <p:sp>
        <p:nvSpPr>
          <p:cNvPr id="328" name="CustomShape 7"/>
          <p:cNvSpPr/>
          <p:nvPr/>
        </p:nvSpPr>
        <p:spPr>
          <a:xfrm>
            <a:off x="1133640" y="977760"/>
            <a:ext cx="7608240" cy="76032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29" name="CustomShape 8"/>
          <p:cNvSpPr/>
          <p:nvPr/>
        </p:nvSpPr>
        <p:spPr>
          <a:xfrm>
            <a:off x="4938120" y="3501000"/>
            <a:ext cx="4333680" cy="136908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9" name="Picture 15" descr=""/>
          <p:cNvPicPr/>
          <p:nvPr/>
        </p:nvPicPr>
        <p:blipFill>
          <a:blip r:embed="rId1"/>
          <a:stretch>
            <a:fillRect/>
          </a:stretch>
        </p:blipFill>
        <p:spPr>
          <a:xfrm>
            <a:off x="0" y="289440"/>
            <a:ext cx="9978840" cy="7346160"/>
          </a:xfrm>
          <a:prstGeom prst="rect">
            <a:avLst/>
          </a:prstGeom>
          <a:ln>
            <a:noFill/>
          </a:ln>
        </p:spPr>
      </p:pic>
      <p:pic>
        <p:nvPicPr>
          <p:cNvPr id="810" name="Picture 12" descr=""/>
          <p:cNvPicPr/>
          <p:nvPr/>
        </p:nvPicPr>
        <p:blipFill>
          <a:blip r:embed="rId2"/>
          <a:stretch>
            <a:fillRect/>
          </a:stretch>
        </p:blipFill>
        <p:spPr>
          <a:xfrm>
            <a:off x="13196520" y="-3654720"/>
            <a:ext cx="10057680" cy="7309080"/>
          </a:xfrm>
          <a:prstGeom prst="rect">
            <a:avLst/>
          </a:prstGeom>
          <a:ln>
            <a:noFill/>
          </a:ln>
        </p:spPr>
      </p:pic>
      <p:pic>
        <p:nvPicPr>
          <p:cNvPr id="811" name="Picture 13" descr=""/>
          <p:cNvPicPr/>
          <p:nvPr/>
        </p:nvPicPr>
        <p:blipFill>
          <a:blip r:embed="rId3"/>
          <a:stretch>
            <a:fillRect/>
          </a:stretch>
        </p:blipFill>
        <p:spPr>
          <a:xfrm>
            <a:off x="19557720" y="5090400"/>
            <a:ext cx="10018800" cy="7379640"/>
          </a:xfrm>
          <a:prstGeom prst="rect">
            <a:avLst/>
          </a:prstGeom>
          <a:ln>
            <a:noFill/>
          </a:ln>
        </p:spPr>
      </p:pic>
      <p:pic>
        <p:nvPicPr>
          <p:cNvPr id="812" name="Picture 14" descr=""/>
          <p:cNvPicPr/>
          <p:nvPr/>
        </p:nvPicPr>
        <p:blipFill>
          <a:blip r:embed="rId4"/>
          <a:stretch>
            <a:fillRect/>
          </a:stretch>
        </p:blipFill>
        <p:spPr>
          <a:xfrm>
            <a:off x="13196520" y="-5393880"/>
            <a:ext cx="10092240" cy="6323760"/>
          </a:xfrm>
          <a:prstGeom prst="rect">
            <a:avLst/>
          </a:prstGeom>
          <a:ln>
            <a:noFill/>
          </a:ln>
        </p:spPr>
      </p:pic>
      <p:pic>
        <p:nvPicPr>
          <p:cNvPr id="813" name="Picture 16" descr=""/>
          <p:cNvPicPr/>
          <p:nvPr/>
        </p:nvPicPr>
        <p:blipFill>
          <a:blip r:embed="rId5"/>
          <a:stretch>
            <a:fillRect/>
          </a:stretch>
        </p:blipFill>
        <p:spPr>
          <a:xfrm>
            <a:off x="25710840" y="-5957280"/>
            <a:ext cx="9115920" cy="7029720"/>
          </a:xfrm>
          <a:prstGeom prst="rect">
            <a:avLst/>
          </a:prstGeom>
          <a:ln>
            <a:noFill/>
          </a:ln>
        </p:spPr>
      </p:pic>
      <p:sp>
        <p:nvSpPr>
          <p:cNvPr id="814"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15"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16" name="CustomShape 3"/>
          <p:cNvSpPr/>
          <p:nvPr/>
        </p:nvSpPr>
        <p:spPr>
          <a:xfrm>
            <a:off x="2610000" y="4921560"/>
            <a:ext cx="1517760" cy="1456560"/>
          </a:xfrm>
          <a:prstGeom prst="ellipse">
            <a:avLst/>
          </a:prstGeom>
          <a:noFill/>
          <a:ln w="9360">
            <a:solidFill>
              <a:srgbClr val="ffffff"/>
            </a:solidFill>
            <a:miter/>
          </a:ln>
        </p:spPr>
      </p:sp>
      <p:sp>
        <p:nvSpPr>
          <p:cNvPr id="817" name="CustomShape 4"/>
          <p:cNvSpPr/>
          <p:nvPr/>
        </p:nvSpPr>
        <p:spPr>
          <a:xfrm>
            <a:off x="4624560" y="5452200"/>
            <a:ext cx="635760" cy="625320"/>
          </a:xfrm>
          <a:prstGeom prst="ellipse">
            <a:avLst/>
          </a:prstGeom>
          <a:noFill/>
          <a:ln w="9360">
            <a:solidFill>
              <a:srgbClr val="ffffff"/>
            </a:solidFill>
            <a:miter/>
          </a:ln>
        </p:spPr>
      </p:sp>
      <p:sp>
        <p:nvSpPr>
          <p:cNvPr id="818" name="CustomShape 5"/>
          <p:cNvSpPr/>
          <p:nvPr/>
        </p:nvSpPr>
        <p:spPr>
          <a:xfrm>
            <a:off x="709200" y="488772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19" name="CustomShape 6"/>
          <p:cNvSpPr/>
          <p:nvPr/>
        </p:nvSpPr>
        <p:spPr>
          <a:xfrm>
            <a:off x="709200" y="5452200"/>
            <a:ext cx="1841760" cy="51624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820" name="CustomShape 7"/>
          <p:cNvSpPr/>
          <p:nvPr/>
        </p:nvSpPr>
        <p:spPr>
          <a:xfrm>
            <a:off x="-1764360" y="4962240"/>
            <a:ext cx="175320" cy="172080"/>
          </a:xfrm>
          <a:prstGeom prst="ellipse">
            <a:avLst/>
          </a:prstGeom>
          <a:solidFill>
            <a:srgbClr val="427aae"/>
          </a:solidFill>
          <a:ln w="41400">
            <a:solidFill>
              <a:srgbClr val="ffffff"/>
            </a:solidFill>
            <a:miter/>
          </a:ln>
        </p:spPr>
      </p:sp>
      <p:sp>
        <p:nvSpPr>
          <p:cNvPr id="821" name="CustomShape 8"/>
          <p:cNvSpPr/>
          <p:nvPr/>
        </p:nvSpPr>
        <p:spPr>
          <a:xfrm>
            <a:off x="-1417680" y="4962240"/>
            <a:ext cx="175320" cy="172080"/>
          </a:xfrm>
          <a:prstGeom prst="ellipse">
            <a:avLst/>
          </a:prstGeom>
          <a:solidFill>
            <a:srgbClr val="cacc4f"/>
          </a:solidFill>
          <a:ln w="41400">
            <a:solidFill>
              <a:srgbClr val="ffffff"/>
            </a:solidFill>
            <a:miter/>
          </a:ln>
        </p:spPr>
      </p:sp>
      <p:sp>
        <p:nvSpPr>
          <p:cNvPr id="822" name="CustomShape 9"/>
          <p:cNvSpPr/>
          <p:nvPr/>
        </p:nvSpPr>
        <p:spPr>
          <a:xfrm>
            <a:off x="-1767240" y="4962240"/>
            <a:ext cx="175320" cy="172080"/>
          </a:xfrm>
          <a:prstGeom prst="ellipse">
            <a:avLst/>
          </a:prstGeom>
          <a:solidFill>
            <a:srgbClr val="427aae"/>
          </a:solidFill>
          <a:ln w="41400">
            <a:solidFill>
              <a:srgbClr val="ffffff"/>
            </a:solidFill>
            <a:miter/>
          </a:ln>
        </p:spPr>
      </p:sp>
      <p:sp>
        <p:nvSpPr>
          <p:cNvPr id="823" name="CustomShape 10"/>
          <p:cNvSpPr/>
          <p:nvPr/>
        </p:nvSpPr>
        <p:spPr>
          <a:xfrm>
            <a:off x="-1761480" y="4962240"/>
            <a:ext cx="175320" cy="172080"/>
          </a:xfrm>
          <a:prstGeom prst="ellipse">
            <a:avLst/>
          </a:prstGeom>
          <a:solidFill>
            <a:srgbClr val="427aae"/>
          </a:solidFill>
          <a:ln w="41400">
            <a:solidFill>
              <a:srgbClr val="ffffff"/>
            </a:solidFill>
            <a:miter/>
          </a:ln>
        </p:spPr>
      </p:sp>
      <p:sp>
        <p:nvSpPr>
          <p:cNvPr id="824" name="CustomShape 11"/>
          <p:cNvSpPr/>
          <p:nvPr/>
        </p:nvSpPr>
        <p:spPr>
          <a:xfrm>
            <a:off x="-1417680" y="4962240"/>
            <a:ext cx="175320" cy="172080"/>
          </a:xfrm>
          <a:prstGeom prst="ellipse">
            <a:avLst/>
          </a:prstGeom>
          <a:solidFill>
            <a:srgbClr val="cacc4f"/>
          </a:solidFill>
          <a:ln w="41400">
            <a:solidFill>
              <a:srgbClr val="ffffff"/>
            </a:solidFill>
            <a:miter/>
          </a:ln>
        </p:spPr>
      </p:sp>
      <p:sp>
        <p:nvSpPr>
          <p:cNvPr id="825" name="CustomShape 12"/>
          <p:cNvSpPr/>
          <p:nvPr/>
        </p:nvSpPr>
        <p:spPr>
          <a:xfrm>
            <a:off x="-1417680" y="4962240"/>
            <a:ext cx="175320" cy="172080"/>
          </a:xfrm>
          <a:prstGeom prst="ellipse">
            <a:avLst/>
          </a:prstGeom>
          <a:solidFill>
            <a:srgbClr val="cacc4f"/>
          </a:solidFill>
          <a:ln w="41400">
            <a:solidFill>
              <a:srgbClr val="ffffff"/>
            </a:solidFill>
            <a:miter/>
          </a:ln>
        </p:spPr>
      </p:sp>
      <p:sp>
        <p:nvSpPr>
          <p:cNvPr id="826" name="CustomShape 13"/>
          <p:cNvSpPr/>
          <p:nvPr/>
        </p:nvSpPr>
        <p:spPr>
          <a:xfrm>
            <a:off x="-3911400" y="322776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27" name="CustomShape 14"/>
          <p:cNvSpPr/>
          <p:nvPr/>
        </p:nvSpPr>
        <p:spPr>
          <a:xfrm>
            <a:off x="-3911400" y="35514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28" name="CustomShape 15"/>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9" name="Picture 12" descr=""/>
          <p:cNvPicPr/>
          <p:nvPr/>
        </p:nvPicPr>
        <p:blipFill>
          <a:blip r:embed="rId1"/>
          <a:stretch>
            <a:fillRect/>
          </a:stretch>
        </p:blipFill>
        <p:spPr>
          <a:xfrm>
            <a:off x="13196520" y="-3654720"/>
            <a:ext cx="10057680" cy="7309080"/>
          </a:xfrm>
          <a:prstGeom prst="rect">
            <a:avLst/>
          </a:prstGeom>
          <a:ln>
            <a:noFill/>
          </a:ln>
        </p:spPr>
      </p:pic>
      <p:pic>
        <p:nvPicPr>
          <p:cNvPr id="830" name="Picture 13" descr=""/>
          <p:cNvPicPr/>
          <p:nvPr/>
        </p:nvPicPr>
        <p:blipFill>
          <a:blip r:embed="rId2"/>
          <a:stretch>
            <a:fillRect/>
          </a:stretch>
        </p:blipFill>
        <p:spPr>
          <a:xfrm>
            <a:off x="19557720" y="5090400"/>
            <a:ext cx="10018800" cy="7379640"/>
          </a:xfrm>
          <a:prstGeom prst="rect">
            <a:avLst/>
          </a:prstGeom>
          <a:ln>
            <a:noFill/>
          </a:ln>
        </p:spPr>
      </p:pic>
      <p:pic>
        <p:nvPicPr>
          <p:cNvPr id="831" name="Picture 14" descr=""/>
          <p:cNvPicPr/>
          <p:nvPr/>
        </p:nvPicPr>
        <p:blipFill>
          <a:blip r:embed="rId3"/>
          <a:stretch>
            <a:fillRect/>
          </a:stretch>
        </p:blipFill>
        <p:spPr>
          <a:xfrm>
            <a:off x="13196520" y="-5393880"/>
            <a:ext cx="10092240" cy="6323760"/>
          </a:xfrm>
          <a:prstGeom prst="rect">
            <a:avLst/>
          </a:prstGeom>
          <a:ln>
            <a:noFill/>
          </a:ln>
        </p:spPr>
      </p:pic>
      <p:pic>
        <p:nvPicPr>
          <p:cNvPr id="832" name="Picture 15" descr=""/>
          <p:cNvPicPr/>
          <p:nvPr/>
        </p:nvPicPr>
        <p:blipFill>
          <a:blip r:embed="rId4"/>
          <a:stretch>
            <a:fillRect/>
          </a:stretch>
        </p:blipFill>
        <p:spPr>
          <a:xfrm>
            <a:off x="0" y="289440"/>
            <a:ext cx="9978840" cy="7346160"/>
          </a:xfrm>
          <a:prstGeom prst="rect">
            <a:avLst/>
          </a:prstGeom>
          <a:ln>
            <a:noFill/>
          </a:ln>
        </p:spPr>
      </p:pic>
      <p:pic>
        <p:nvPicPr>
          <p:cNvPr id="833" name="Picture 16" descr=""/>
          <p:cNvPicPr/>
          <p:nvPr/>
        </p:nvPicPr>
        <p:blipFill>
          <a:blip r:embed="rId5"/>
          <a:stretch>
            <a:fillRect/>
          </a:stretch>
        </p:blipFill>
        <p:spPr>
          <a:xfrm>
            <a:off x="25710840" y="-5957280"/>
            <a:ext cx="9115920" cy="7029720"/>
          </a:xfrm>
          <a:prstGeom prst="rect">
            <a:avLst/>
          </a:prstGeom>
          <a:ln>
            <a:noFill/>
          </a:ln>
        </p:spPr>
      </p:pic>
      <p:sp>
        <p:nvSpPr>
          <p:cNvPr id="834"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35"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36"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837"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838" name="CustomShape 5"/>
          <p:cNvSpPr/>
          <p:nvPr/>
        </p:nvSpPr>
        <p:spPr>
          <a:xfrm>
            <a:off x="8004600" y="3550680"/>
            <a:ext cx="175320" cy="172080"/>
          </a:xfrm>
          <a:prstGeom prst="ellipse">
            <a:avLst/>
          </a:prstGeom>
          <a:solidFill>
            <a:srgbClr val="427aae"/>
          </a:solidFill>
          <a:ln w="41400">
            <a:solidFill>
              <a:srgbClr val="ffffff"/>
            </a:solidFill>
            <a:miter/>
          </a:ln>
        </p:spPr>
      </p:sp>
      <p:sp>
        <p:nvSpPr>
          <p:cNvPr id="839" name="CustomShape 6"/>
          <p:cNvSpPr/>
          <p:nvPr/>
        </p:nvSpPr>
        <p:spPr>
          <a:xfrm>
            <a:off x="8004600" y="3550680"/>
            <a:ext cx="175320" cy="172080"/>
          </a:xfrm>
          <a:prstGeom prst="ellipse">
            <a:avLst/>
          </a:prstGeom>
          <a:solidFill>
            <a:srgbClr val="427aae"/>
          </a:solidFill>
          <a:ln w="41400">
            <a:solidFill>
              <a:srgbClr val="ffffff"/>
            </a:solidFill>
            <a:miter/>
          </a:ln>
        </p:spPr>
      </p:sp>
      <p:sp>
        <p:nvSpPr>
          <p:cNvPr id="840" name="CustomShape 7"/>
          <p:cNvSpPr/>
          <p:nvPr/>
        </p:nvSpPr>
        <p:spPr>
          <a:xfrm>
            <a:off x="8031600" y="3074400"/>
            <a:ext cx="175320" cy="172080"/>
          </a:xfrm>
          <a:prstGeom prst="ellipse">
            <a:avLst/>
          </a:prstGeom>
          <a:solidFill>
            <a:srgbClr val="cacc4f"/>
          </a:solidFill>
          <a:ln w="41400">
            <a:solidFill>
              <a:srgbClr val="ffffff"/>
            </a:solidFill>
            <a:miter/>
          </a:ln>
        </p:spPr>
      </p:sp>
      <p:sp>
        <p:nvSpPr>
          <p:cNvPr id="841" name="CustomShape 8"/>
          <p:cNvSpPr/>
          <p:nvPr/>
        </p:nvSpPr>
        <p:spPr>
          <a:xfrm>
            <a:off x="8031600" y="3085200"/>
            <a:ext cx="175320" cy="172080"/>
          </a:xfrm>
          <a:prstGeom prst="ellipse">
            <a:avLst/>
          </a:prstGeom>
          <a:solidFill>
            <a:srgbClr val="cacc4f"/>
          </a:solidFill>
          <a:ln w="41400">
            <a:solidFill>
              <a:srgbClr val="ffffff"/>
            </a:solidFill>
            <a:miter/>
          </a:ln>
        </p:spPr>
      </p:sp>
      <p:sp>
        <p:nvSpPr>
          <p:cNvPr id="842" name="CustomShape 9"/>
          <p:cNvSpPr/>
          <p:nvPr/>
        </p:nvSpPr>
        <p:spPr>
          <a:xfrm>
            <a:off x="6652080" y="176688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43" name="CustomShape 10"/>
          <p:cNvSpPr/>
          <p:nvPr/>
        </p:nvSpPr>
        <p:spPr>
          <a:xfrm>
            <a:off x="-3911400" y="35514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44" name="CustomShape 11"/>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45" name="Picture 12" descr=""/>
          <p:cNvPicPr/>
          <p:nvPr/>
        </p:nvPicPr>
        <p:blipFill>
          <a:blip r:embed="rId1"/>
          <a:stretch>
            <a:fillRect/>
          </a:stretch>
        </p:blipFill>
        <p:spPr>
          <a:xfrm>
            <a:off x="13196520" y="-3654720"/>
            <a:ext cx="10057680" cy="7309080"/>
          </a:xfrm>
          <a:prstGeom prst="rect">
            <a:avLst/>
          </a:prstGeom>
          <a:ln>
            <a:noFill/>
          </a:ln>
        </p:spPr>
      </p:pic>
      <p:pic>
        <p:nvPicPr>
          <p:cNvPr id="846" name="Picture 13" descr=""/>
          <p:cNvPicPr/>
          <p:nvPr/>
        </p:nvPicPr>
        <p:blipFill>
          <a:blip r:embed="rId2"/>
          <a:stretch>
            <a:fillRect/>
          </a:stretch>
        </p:blipFill>
        <p:spPr>
          <a:xfrm>
            <a:off x="19557720" y="5090400"/>
            <a:ext cx="10018800" cy="7379640"/>
          </a:xfrm>
          <a:prstGeom prst="rect">
            <a:avLst/>
          </a:prstGeom>
          <a:ln>
            <a:noFill/>
          </a:ln>
        </p:spPr>
      </p:pic>
      <p:pic>
        <p:nvPicPr>
          <p:cNvPr id="847" name="Picture 14" descr=""/>
          <p:cNvPicPr/>
          <p:nvPr/>
        </p:nvPicPr>
        <p:blipFill>
          <a:blip r:embed="rId3"/>
          <a:stretch>
            <a:fillRect/>
          </a:stretch>
        </p:blipFill>
        <p:spPr>
          <a:xfrm>
            <a:off x="13196520" y="-5393880"/>
            <a:ext cx="10092240" cy="6323760"/>
          </a:xfrm>
          <a:prstGeom prst="rect">
            <a:avLst/>
          </a:prstGeom>
          <a:ln>
            <a:noFill/>
          </a:ln>
        </p:spPr>
      </p:pic>
      <p:pic>
        <p:nvPicPr>
          <p:cNvPr id="848" name="Picture 15" descr=""/>
          <p:cNvPicPr/>
          <p:nvPr/>
        </p:nvPicPr>
        <p:blipFill>
          <a:blip r:embed="rId4"/>
          <a:stretch>
            <a:fillRect/>
          </a:stretch>
        </p:blipFill>
        <p:spPr>
          <a:xfrm>
            <a:off x="0" y="289440"/>
            <a:ext cx="9978840" cy="7346160"/>
          </a:xfrm>
          <a:prstGeom prst="rect">
            <a:avLst/>
          </a:prstGeom>
          <a:ln>
            <a:noFill/>
          </a:ln>
        </p:spPr>
      </p:pic>
      <p:pic>
        <p:nvPicPr>
          <p:cNvPr id="849" name="Picture 16" descr=""/>
          <p:cNvPicPr/>
          <p:nvPr/>
        </p:nvPicPr>
        <p:blipFill>
          <a:blip r:embed="rId5"/>
          <a:stretch>
            <a:fillRect/>
          </a:stretch>
        </p:blipFill>
        <p:spPr>
          <a:xfrm>
            <a:off x="25710840" y="-5957280"/>
            <a:ext cx="9115920" cy="7029720"/>
          </a:xfrm>
          <a:prstGeom prst="rect">
            <a:avLst/>
          </a:prstGeom>
          <a:ln>
            <a:noFill/>
          </a:ln>
        </p:spPr>
      </p:pic>
      <p:sp>
        <p:nvSpPr>
          <p:cNvPr id="850"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51"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52"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853"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854"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855" name="CustomShape 6"/>
          <p:cNvSpPr/>
          <p:nvPr/>
        </p:nvSpPr>
        <p:spPr>
          <a:xfrm>
            <a:off x="8376840" y="3482280"/>
            <a:ext cx="175320" cy="172080"/>
          </a:xfrm>
          <a:prstGeom prst="ellipse">
            <a:avLst/>
          </a:prstGeom>
          <a:solidFill>
            <a:srgbClr val="427aae"/>
          </a:solidFill>
          <a:ln w="41400">
            <a:solidFill>
              <a:srgbClr val="ffffff"/>
            </a:solidFill>
            <a:miter/>
          </a:ln>
        </p:spPr>
      </p:sp>
      <p:sp>
        <p:nvSpPr>
          <p:cNvPr id="856"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857" name="CustomShape 8"/>
          <p:cNvSpPr/>
          <p:nvPr/>
        </p:nvSpPr>
        <p:spPr>
          <a:xfrm>
            <a:off x="8376840" y="2558880"/>
            <a:ext cx="175320" cy="172080"/>
          </a:xfrm>
          <a:prstGeom prst="ellipse">
            <a:avLst/>
          </a:prstGeom>
          <a:solidFill>
            <a:srgbClr val="cacc4f"/>
          </a:solidFill>
          <a:ln w="41400">
            <a:solidFill>
              <a:srgbClr val="ffffff"/>
            </a:solidFill>
            <a:miter/>
          </a:ln>
        </p:spPr>
      </p:sp>
      <p:sp>
        <p:nvSpPr>
          <p:cNvPr id="858" name="CustomShape 9"/>
          <p:cNvSpPr/>
          <p:nvPr/>
        </p:nvSpPr>
        <p:spPr>
          <a:xfrm>
            <a:off x="6652080" y="152604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59" name="CustomShape 10"/>
          <p:cNvSpPr/>
          <p:nvPr/>
        </p:nvSpPr>
        <p:spPr>
          <a:xfrm>
            <a:off x="6652080" y="183384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60" name="CustomShape 11"/>
          <p:cNvSpPr/>
          <p:nvPr/>
        </p:nvSpPr>
        <p:spPr>
          <a:xfrm>
            <a:off x="-3911400" y="386820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1" name="Picture 12" descr=""/>
          <p:cNvPicPr/>
          <p:nvPr/>
        </p:nvPicPr>
        <p:blipFill>
          <a:blip r:embed="rId1"/>
          <a:stretch>
            <a:fillRect/>
          </a:stretch>
        </p:blipFill>
        <p:spPr>
          <a:xfrm>
            <a:off x="13196520" y="-3654720"/>
            <a:ext cx="10057680" cy="7309080"/>
          </a:xfrm>
          <a:prstGeom prst="rect">
            <a:avLst/>
          </a:prstGeom>
          <a:ln>
            <a:noFill/>
          </a:ln>
        </p:spPr>
      </p:pic>
      <p:pic>
        <p:nvPicPr>
          <p:cNvPr id="862" name="Picture 13" descr=""/>
          <p:cNvPicPr/>
          <p:nvPr/>
        </p:nvPicPr>
        <p:blipFill>
          <a:blip r:embed="rId2"/>
          <a:stretch>
            <a:fillRect/>
          </a:stretch>
        </p:blipFill>
        <p:spPr>
          <a:xfrm>
            <a:off x="19557720" y="5090400"/>
            <a:ext cx="10018800" cy="7379640"/>
          </a:xfrm>
          <a:prstGeom prst="rect">
            <a:avLst/>
          </a:prstGeom>
          <a:ln>
            <a:noFill/>
          </a:ln>
        </p:spPr>
      </p:pic>
      <p:pic>
        <p:nvPicPr>
          <p:cNvPr id="863" name="Picture 14" descr=""/>
          <p:cNvPicPr/>
          <p:nvPr/>
        </p:nvPicPr>
        <p:blipFill>
          <a:blip r:embed="rId3"/>
          <a:stretch>
            <a:fillRect/>
          </a:stretch>
        </p:blipFill>
        <p:spPr>
          <a:xfrm>
            <a:off x="13196520" y="-5393880"/>
            <a:ext cx="10092240" cy="6323760"/>
          </a:xfrm>
          <a:prstGeom prst="rect">
            <a:avLst/>
          </a:prstGeom>
          <a:ln>
            <a:noFill/>
          </a:ln>
        </p:spPr>
      </p:pic>
      <p:pic>
        <p:nvPicPr>
          <p:cNvPr id="864" name="Picture 15" descr=""/>
          <p:cNvPicPr/>
          <p:nvPr/>
        </p:nvPicPr>
        <p:blipFill>
          <a:blip r:embed="rId4"/>
          <a:stretch>
            <a:fillRect/>
          </a:stretch>
        </p:blipFill>
        <p:spPr>
          <a:xfrm>
            <a:off x="0" y="289440"/>
            <a:ext cx="9978840" cy="7346160"/>
          </a:xfrm>
          <a:prstGeom prst="rect">
            <a:avLst/>
          </a:prstGeom>
          <a:ln>
            <a:noFill/>
          </a:ln>
        </p:spPr>
      </p:pic>
      <p:pic>
        <p:nvPicPr>
          <p:cNvPr id="865" name="Picture 16" descr=""/>
          <p:cNvPicPr/>
          <p:nvPr/>
        </p:nvPicPr>
        <p:blipFill>
          <a:blip r:embed="rId5"/>
          <a:stretch>
            <a:fillRect/>
          </a:stretch>
        </p:blipFill>
        <p:spPr>
          <a:xfrm>
            <a:off x="25710840" y="-5957280"/>
            <a:ext cx="9115920" cy="7029720"/>
          </a:xfrm>
          <a:prstGeom prst="rect">
            <a:avLst/>
          </a:prstGeom>
          <a:ln>
            <a:noFill/>
          </a:ln>
        </p:spPr>
      </p:pic>
      <p:sp>
        <p:nvSpPr>
          <p:cNvPr id="866"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67"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68"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869"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870"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871"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872"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873"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874" name="CustomShape 9"/>
          <p:cNvSpPr/>
          <p:nvPr/>
        </p:nvSpPr>
        <p:spPr>
          <a:xfrm>
            <a:off x="6767640" y="119268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75" name="CustomShape 10"/>
          <p:cNvSpPr/>
          <p:nvPr/>
        </p:nvSpPr>
        <p:spPr>
          <a:xfrm>
            <a:off x="6767640" y="151632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76" name="CustomShape 11"/>
          <p:cNvSpPr/>
          <p:nvPr/>
        </p:nvSpPr>
        <p:spPr>
          <a:xfrm>
            <a:off x="6767640" y="1832760"/>
            <a:ext cx="329004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877" name="CustomShape 12"/>
          <p:cNvSpPr/>
          <p:nvPr/>
        </p:nvSpPr>
        <p:spPr>
          <a:xfrm>
            <a:off x="-2528280" y="35319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78" name="CustomShape 13"/>
          <p:cNvSpPr/>
          <p:nvPr/>
        </p:nvSpPr>
        <p:spPr>
          <a:xfrm>
            <a:off x="-2917440" y="3839760"/>
            <a:ext cx="105840" cy="100800"/>
          </a:xfrm>
          <a:prstGeom prst="ellipse">
            <a:avLst/>
          </a:prstGeom>
          <a:solidFill>
            <a:srgbClr val="d9da82"/>
          </a:solidFill>
          <a:ln w="12600">
            <a:solidFill>
              <a:srgbClr val="ffffff"/>
            </a:solidFill>
            <a:miter/>
          </a:ln>
        </p:spPr>
      </p:sp>
      <p:sp>
        <p:nvSpPr>
          <p:cNvPr id="879" name="CustomShape 14"/>
          <p:cNvSpPr/>
          <p:nvPr/>
        </p:nvSpPr>
        <p:spPr>
          <a:xfrm>
            <a:off x="-2917440" y="4209480"/>
            <a:ext cx="105840" cy="100800"/>
          </a:xfrm>
          <a:prstGeom prst="ellipse">
            <a:avLst/>
          </a:prstGeom>
          <a:solidFill>
            <a:srgbClr val="ea9293"/>
          </a:solidFill>
          <a:ln w="12600">
            <a:solidFill>
              <a:srgbClr val="ffffff"/>
            </a:solidFill>
            <a:miter/>
          </a:ln>
        </p:spPr>
      </p:sp>
      <p:sp>
        <p:nvSpPr>
          <p:cNvPr id="880" name="CustomShape 15"/>
          <p:cNvSpPr/>
          <p:nvPr/>
        </p:nvSpPr>
        <p:spPr>
          <a:xfrm>
            <a:off x="-2917440" y="3839760"/>
            <a:ext cx="105840" cy="100800"/>
          </a:xfrm>
          <a:prstGeom prst="ellipse">
            <a:avLst/>
          </a:prstGeom>
          <a:solidFill>
            <a:srgbClr val="d9da82"/>
          </a:solidFill>
          <a:ln w="12600">
            <a:solidFill>
              <a:srgbClr val="ffffff"/>
            </a:solidFill>
            <a:miter/>
          </a:ln>
        </p:spPr>
      </p:sp>
      <p:sp>
        <p:nvSpPr>
          <p:cNvPr id="881" name="CustomShape 16"/>
          <p:cNvSpPr/>
          <p:nvPr/>
        </p:nvSpPr>
        <p:spPr>
          <a:xfrm>
            <a:off x="-2917440" y="3839760"/>
            <a:ext cx="105840" cy="100800"/>
          </a:xfrm>
          <a:prstGeom prst="ellipse">
            <a:avLst/>
          </a:prstGeom>
          <a:solidFill>
            <a:srgbClr val="d9da82"/>
          </a:solidFill>
          <a:ln w="12600">
            <a:solidFill>
              <a:srgbClr val="ffffff"/>
            </a:solidFill>
            <a:miter/>
          </a:ln>
        </p:spPr>
      </p:sp>
      <p:sp>
        <p:nvSpPr>
          <p:cNvPr id="882" name="CustomShape 17"/>
          <p:cNvSpPr/>
          <p:nvPr/>
        </p:nvSpPr>
        <p:spPr>
          <a:xfrm>
            <a:off x="-2917440" y="4209480"/>
            <a:ext cx="105840" cy="100800"/>
          </a:xfrm>
          <a:prstGeom prst="ellipse">
            <a:avLst/>
          </a:prstGeom>
          <a:solidFill>
            <a:srgbClr val="ea9293"/>
          </a:solidFill>
          <a:ln w="12600">
            <a:solidFill>
              <a:srgbClr val="ffffff"/>
            </a:solidFill>
            <a:miter/>
          </a:ln>
        </p:spPr>
      </p:sp>
      <p:sp>
        <p:nvSpPr>
          <p:cNvPr id="883" name="CustomShape 18"/>
          <p:cNvSpPr/>
          <p:nvPr/>
        </p:nvSpPr>
        <p:spPr>
          <a:xfrm>
            <a:off x="-2917440" y="4209480"/>
            <a:ext cx="105840" cy="100800"/>
          </a:xfrm>
          <a:prstGeom prst="ellipse">
            <a:avLst/>
          </a:prstGeom>
          <a:solidFill>
            <a:srgbClr val="ea9293"/>
          </a:solidFill>
          <a:ln w="12600">
            <a:solidFill>
              <a:srgbClr val="ffffff"/>
            </a:solidFill>
            <a:miter/>
          </a:ln>
        </p:spPr>
      </p:sp>
      <p:sp>
        <p:nvSpPr>
          <p:cNvPr id="884" name="CustomShape 19"/>
          <p:cNvSpPr/>
          <p:nvPr/>
        </p:nvSpPr>
        <p:spPr>
          <a:xfrm>
            <a:off x="-2528280" y="3839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85" name="CustomShape 20"/>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86" name="CustomShape 21"/>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87" name="CustomShape 22"/>
          <p:cNvSpPr/>
          <p:nvPr/>
        </p:nvSpPr>
        <p:spPr>
          <a:xfrm>
            <a:off x="-2920680" y="3839760"/>
            <a:ext cx="105840" cy="100800"/>
          </a:xfrm>
          <a:prstGeom prst="ellipse">
            <a:avLst/>
          </a:prstGeom>
          <a:solidFill>
            <a:srgbClr val="d9da82"/>
          </a:solidFill>
          <a:ln w="12600">
            <a:solidFill>
              <a:srgbClr val="ffffff"/>
            </a:solidFill>
            <a:miter/>
          </a:ln>
        </p:spPr>
      </p:sp>
      <p:sp>
        <p:nvSpPr>
          <p:cNvPr id="888" name="CustomShape 23"/>
          <p:cNvSpPr/>
          <p:nvPr/>
        </p:nvSpPr>
        <p:spPr>
          <a:xfrm>
            <a:off x="-2919600" y="4209480"/>
            <a:ext cx="105840" cy="100800"/>
          </a:xfrm>
          <a:prstGeom prst="ellipse">
            <a:avLst/>
          </a:prstGeom>
          <a:solidFill>
            <a:srgbClr val="ea9293"/>
          </a:solidFill>
          <a:ln w="12600">
            <a:solidFill>
              <a:srgbClr val="ffffff"/>
            </a:solidFill>
            <a:miter/>
          </a:ln>
        </p:spPr>
      </p:sp>
    </p:spTree>
  </p:cSld>
  <p:transition spd="slow">
    <p:fade/>
  </p:transition>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89" name="Picture 12" descr=""/>
          <p:cNvPicPr/>
          <p:nvPr/>
        </p:nvPicPr>
        <p:blipFill>
          <a:blip r:embed="rId1"/>
          <a:stretch>
            <a:fillRect/>
          </a:stretch>
        </p:blipFill>
        <p:spPr>
          <a:xfrm>
            <a:off x="13196520" y="-3654720"/>
            <a:ext cx="10057680" cy="7309080"/>
          </a:xfrm>
          <a:prstGeom prst="rect">
            <a:avLst/>
          </a:prstGeom>
          <a:ln>
            <a:noFill/>
          </a:ln>
        </p:spPr>
      </p:pic>
      <p:pic>
        <p:nvPicPr>
          <p:cNvPr id="890" name="Picture 13" descr=""/>
          <p:cNvPicPr/>
          <p:nvPr/>
        </p:nvPicPr>
        <p:blipFill>
          <a:blip r:embed="rId2"/>
          <a:stretch>
            <a:fillRect/>
          </a:stretch>
        </p:blipFill>
        <p:spPr>
          <a:xfrm>
            <a:off x="19557720" y="5090400"/>
            <a:ext cx="10018800" cy="7379640"/>
          </a:xfrm>
          <a:prstGeom prst="rect">
            <a:avLst/>
          </a:prstGeom>
          <a:ln>
            <a:noFill/>
          </a:ln>
        </p:spPr>
      </p:pic>
      <p:pic>
        <p:nvPicPr>
          <p:cNvPr id="891" name="Picture 14" descr=""/>
          <p:cNvPicPr/>
          <p:nvPr/>
        </p:nvPicPr>
        <p:blipFill>
          <a:blip r:embed="rId3"/>
          <a:stretch>
            <a:fillRect/>
          </a:stretch>
        </p:blipFill>
        <p:spPr>
          <a:xfrm>
            <a:off x="13196520" y="-5393880"/>
            <a:ext cx="10092240" cy="6323760"/>
          </a:xfrm>
          <a:prstGeom prst="rect">
            <a:avLst/>
          </a:prstGeom>
          <a:ln>
            <a:noFill/>
          </a:ln>
        </p:spPr>
      </p:pic>
      <p:pic>
        <p:nvPicPr>
          <p:cNvPr id="892" name="Picture 15" descr=""/>
          <p:cNvPicPr/>
          <p:nvPr/>
        </p:nvPicPr>
        <p:blipFill>
          <a:blip r:embed="rId4"/>
          <a:stretch>
            <a:fillRect/>
          </a:stretch>
        </p:blipFill>
        <p:spPr>
          <a:xfrm>
            <a:off x="0" y="289440"/>
            <a:ext cx="9978840" cy="7346160"/>
          </a:xfrm>
          <a:prstGeom prst="rect">
            <a:avLst/>
          </a:prstGeom>
          <a:ln>
            <a:noFill/>
          </a:ln>
        </p:spPr>
      </p:pic>
      <p:pic>
        <p:nvPicPr>
          <p:cNvPr id="893" name="Picture 16" descr=""/>
          <p:cNvPicPr/>
          <p:nvPr/>
        </p:nvPicPr>
        <p:blipFill>
          <a:blip r:embed="rId5"/>
          <a:stretch>
            <a:fillRect/>
          </a:stretch>
        </p:blipFill>
        <p:spPr>
          <a:xfrm>
            <a:off x="25710840" y="-5957280"/>
            <a:ext cx="9115920" cy="7029720"/>
          </a:xfrm>
          <a:prstGeom prst="rect">
            <a:avLst/>
          </a:prstGeom>
          <a:ln>
            <a:noFill/>
          </a:ln>
        </p:spPr>
      </p:pic>
      <p:sp>
        <p:nvSpPr>
          <p:cNvPr id="894"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895"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896"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897"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898"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899"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900"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901"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902" name="CustomShape 9"/>
          <p:cNvSpPr/>
          <p:nvPr/>
        </p:nvSpPr>
        <p:spPr>
          <a:xfrm>
            <a:off x="6306840" y="50364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03"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904"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905" name="CustomShape 12"/>
          <p:cNvSpPr/>
          <p:nvPr/>
        </p:nvSpPr>
        <p:spPr>
          <a:xfrm>
            <a:off x="8014680" y="5583240"/>
            <a:ext cx="105840" cy="100800"/>
          </a:xfrm>
          <a:prstGeom prst="ellipse">
            <a:avLst/>
          </a:prstGeom>
          <a:solidFill>
            <a:srgbClr val="d9da82"/>
          </a:solidFill>
          <a:ln w="12600">
            <a:solidFill>
              <a:srgbClr val="ffffff"/>
            </a:solidFill>
            <a:miter/>
          </a:ln>
        </p:spPr>
      </p:sp>
      <p:sp>
        <p:nvSpPr>
          <p:cNvPr id="906" name="CustomShape 13"/>
          <p:cNvSpPr/>
          <p:nvPr/>
        </p:nvSpPr>
        <p:spPr>
          <a:xfrm>
            <a:off x="8012880" y="5578920"/>
            <a:ext cx="105840" cy="100800"/>
          </a:xfrm>
          <a:prstGeom prst="ellipse">
            <a:avLst/>
          </a:prstGeom>
          <a:solidFill>
            <a:srgbClr val="d9da82"/>
          </a:solidFill>
          <a:ln w="12600">
            <a:solidFill>
              <a:srgbClr val="ffffff"/>
            </a:solidFill>
            <a:miter/>
          </a:ln>
        </p:spPr>
      </p:sp>
      <p:sp>
        <p:nvSpPr>
          <p:cNvPr id="907" name="CustomShape 14"/>
          <p:cNvSpPr/>
          <p:nvPr/>
        </p:nvSpPr>
        <p:spPr>
          <a:xfrm>
            <a:off x="8015040" y="6117480"/>
            <a:ext cx="105840" cy="100800"/>
          </a:xfrm>
          <a:prstGeom prst="ellipse">
            <a:avLst/>
          </a:prstGeom>
          <a:solidFill>
            <a:srgbClr val="ea9293"/>
          </a:solidFill>
          <a:ln w="12600">
            <a:solidFill>
              <a:srgbClr val="ffffff"/>
            </a:solidFill>
            <a:miter/>
          </a:ln>
        </p:spPr>
      </p:sp>
      <p:sp>
        <p:nvSpPr>
          <p:cNvPr id="908" name="CustomShape 15"/>
          <p:cNvSpPr/>
          <p:nvPr/>
        </p:nvSpPr>
        <p:spPr>
          <a:xfrm>
            <a:off x="8015040" y="6117480"/>
            <a:ext cx="105840" cy="100800"/>
          </a:xfrm>
          <a:prstGeom prst="ellipse">
            <a:avLst/>
          </a:prstGeom>
          <a:solidFill>
            <a:srgbClr val="ea9293"/>
          </a:solidFill>
          <a:ln w="12600">
            <a:solidFill>
              <a:srgbClr val="ffffff"/>
            </a:solidFill>
            <a:miter/>
          </a:ln>
        </p:spPr>
      </p:sp>
      <p:sp>
        <p:nvSpPr>
          <p:cNvPr id="909" name="CustomShape 16"/>
          <p:cNvSpPr/>
          <p:nvPr/>
        </p:nvSpPr>
        <p:spPr>
          <a:xfrm>
            <a:off x="-2528280" y="3839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10" name="CustomShape 17"/>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11"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12" name="CustomShape 19"/>
          <p:cNvSpPr/>
          <p:nvPr/>
        </p:nvSpPr>
        <p:spPr>
          <a:xfrm>
            <a:off x="8012880" y="5578920"/>
            <a:ext cx="105840" cy="100800"/>
          </a:xfrm>
          <a:prstGeom prst="ellipse">
            <a:avLst/>
          </a:prstGeom>
          <a:solidFill>
            <a:srgbClr val="d9da82"/>
          </a:solidFill>
          <a:ln w="12600">
            <a:solidFill>
              <a:srgbClr val="ffffff"/>
            </a:solidFill>
            <a:miter/>
          </a:ln>
        </p:spPr>
      </p:sp>
      <p:sp>
        <p:nvSpPr>
          <p:cNvPr id="913" name="CustomShape 20"/>
          <p:cNvSpPr/>
          <p:nvPr/>
        </p:nvSpPr>
        <p:spPr>
          <a:xfrm>
            <a:off x="8012880" y="6117480"/>
            <a:ext cx="105840" cy="100800"/>
          </a:xfrm>
          <a:prstGeom prst="ellipse">
            <a:avLst/>
          </a:prstGeom>
          <a:solidFill>
            <a:srgbClr val="ea9293"/>
          </a:solidFill>
          <a:ln w="12600">
            <a:solidFill>
              <a:srgbClr val="ffffff"/>
            </a:solidFill>
            <a:miter/>
          </a:ln>
        </p:spPr>
      </p:sp>
    </p:spTree>
  </p:cSld>
  <p:transition spd="slow">
    <p:fade/>
  </p:transition>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14" name="Picture 12" descr=""/>
          <p:cNvPicPr/>
          <p:nvPr/>
        </p:nvPicPr>
        <p:blipFill>
          <a:blip r:embed="rId1"/>
          <a:stretch>
            <a:fillRect/>
          </a:stretch>
        </p:blipFill>
        <p:spPr>
          <a:xfrm>
            <a:off x="13196520" y="-3654720"/>
            <a:ext cx="10057680" cy="7309080"/>
          </a:xfrm>
          <a:prstGeom prst="rect">
            <a:avLst/>
          </a:prstGeom>
          <a:ln>
            <a:noFill/>
          </a:ln>
        </p:spPr>
      </p:pic>
      <p:pic>
        <p:nvPicPr>
          <p:cNvPr id="915" name="Picture 13" descr=""/>
          <p:cNvPicPr/>
          <p:nvPr/>
        </p:nvPicPr>
        <p:blipFill>
          <a:blip r:embed="rId2"/>
          <a:stretch>
            <a:fillRect/>
          </a:stretch>
        </p:blipFill>
        <p:spPr>
          <a:xfrm>
            <a:off x="19557720" y="5090400"/>
            <a:ext cx="10018800" cy="7379640"/>
          </a:xfrm>
          <a:prstGeom prst="rect">
            <a:avLst/>
          </a:prstGeom>
          <a:ln>
            <a:noFill/>
          </a:ln>
        </p:spPr>
      </p:pic>
      <p:pic>
        <p:nvPicPr>
          <p:cNvPr id="916" name="Picture 14" descr=""/>
          <p:cNvPicPr/>
          <p:nvPr/>
        </p:nvPicPr>
        <p:blipFill>
          <a:blip r:embed="rId3"/>
          <a:stretch>
            <a:fillRect/>
          </a:stretch>
        </p:blipFill>
        <p:spPr>
          <a:xfrm>
            <a:off x="13196520" y="-5393880"/>
            <a:ext cx="10092240" cy="6323760"/>
          </a:xfrm>
          <a:prstGeom prst="rect">
            <a:avLst/>
          </a:prstGeom>
          <a:ln>
            <a:noFill/>
          </a:ln>
        </p:spPr>
      </p:pic>
      <p:pic>
        <p:nvPicPr>
          <p:cNvPr id="917" name="Picture 15" descr=""/>
          <p:cNvPicPr/>
          <p:nvPr/>
        </p:nvPicPr>
        <p:blipFill>
          <a:blip r:embed="rId4"/>
          <a:stretch>
            <a:fillRect/>
          </a:stretch>
        </p:blipFill>
        <p:spPr>
          <a:xfrm>
            <a:off x="0" y="289440"/>
            <a:ext cx="9978840" cy="7346160"/>
          </a:xfrm>
          <a:prstGeom prst="rect">
            <a:avLst/>
          </a:prstGeom>
          <a:ln>
            <a:noFill/>
          </a:ln>
        </p:spPr>
      </p:pic>
      <p:pic>
        <p:nvPicPr>
          <p:cNvPr id="918" name="Picture 16" descr=""/>
          <p:cNvPicPr/>
          <p:nvPr/>
        </p:nvPicPr>
        <p:blipFill>
          <a:blip r:embed="rId5"/>
          <a:stretch>
            <a:fillRect/>
          </a:stretch>
        </p:blipFill>
        <p:spPr>
          <a:xfrm>
            <a:off x="25710840" y="-5957280"/>
            <a:ext cx="9115920" cy="7029720"/>
          </a:xfrm>
          <a:prstGeom prst="rect">
            <a:avLst/>
          </a:prstGeom>
          <a:ln>
            <a:noFill/>
          </a:ln>
        </p:spPr>
      </p:pic>
      <p:sp>
        <p:nvSpPr>
          <p:cNvPr id="919"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920"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921"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922"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923"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924"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925"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926"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927" name="CustomShape 9"/>
          <p:cNvSpPr/>
          <p:nvPr/>
        </p:nvSpPr>
        <p:spPr>
          <a:xfrm>
            <a:off x="6364080" y="47224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28"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929"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930"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931" name="CustomShape 13"/>
          <p:cNvSpPr/>
          <p:nvPr/>
        </p:nvSpPr>
        <p:spPr>
          <a:xfrm>
            <a:off x="8323560" y="5477400"/>
            <a:ext cx="105840" cy="100800"/>
          </a:xfrm>
          <a:prstGeom prst="ellipse">
            <a:avLst/>
          </a:prstGeom>
          <a:solidFill>
            <a:srgbClr val="d9da82"/>
          </a:solidFill>
          <a:ln w="12600">
            <a:solidFill>
              <a:srgbClr val="ffffff"/>
            </a:solidFill>
            <a:miter/>
          </a:ln>
        </p:spPr>
      </p:sp>
      <p:sp>
        <p:nvSpPr>
          <p:cNvPr id="932"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933" name="CustomShape 15"/>
          <p:cNvSpPr/>
          <p:nvPr/>
        </p:nvSpPr>
        <p:spPr>
          <a:xfrm>
            <a:off x="8321040" y="5974560"/>
            <a:ext cx="105840" cy="100800"/>
          </a:xfrm>
          <a:prstGeom prst="ellipse">
            <a:avLst/>
          </a:prstGeom>
          <a:solidFill>
            <a:srgbClr val="ea9293"/>
          </a:solidFill>
          <a:ln w="12600">
            <a:solidFill>
              <a:srgbClr val="ffffff"/>
            </a:solidFill>
            <a:miter/>
          </a:ln>
        </p:spPr>
      </p:sp>
      <p:sp>
        <p:nvSpPr>
          <p:cNvPr id="934" name="CustomShape 16"/>
          <p:cNvSpPr/>
          <p:nvPr/>
        </p:nvSpPr>
        <p:spPr>
          <a:xfrm>
            <a:off x="6364080" y="50302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35" name="CustomShape 17"/>
          <p:cNvSpPr/>
          <p:nvPr/>
        </p:nvSpPr>
        <p:spPr>
          <a:xfrm>
            <a:off x="-2528280" y="4147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36"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37" name="CustomShape 19"/>
          <p:cNvSpPr/>
          <p:nvPr/>
        </p:nvSpPr>
        <p:spPr>
          <a:xfrm>
            <a:off x="8323560" y="5477400"/>
            <a:ext cx="105840" cy="100800"/>
          </a:xfrm>
          <a:prstGeom prst="ellipse">
            <a:avLst/>
          </a:prstGeom>
          <a:solidFill>
            <a:srgbClr val="d9da82"/>
          </a:solidFill>
          <a:ln w="12600">
            <a:solidFill>
              <a:srgbClr val="ffffff"/>
            </a:solidFill>
            <a:miter/>
          </a:ln>
        </p:spPr>
      </p:sp>
      <p:sp>
        <p:nvSpPr>
          <p:cNvPr id="938" name="CustomShape 20"/>
          <p:cNvSpPr/>
          <p:nvPr/>
        </p:nvSpPr>
        <p:spPr>
          <a:xfrm>
            <a:off x="8321040" y="5977440"/>
            <a:ext cx="105840" cy="100800"/>
          </a:xfrm>
          <a:prstGeom prst="ellipse">
            <a:avLst/>
          </a:prstGeom>
          <a:solidFill>
            <a:srgbClr val="ea9293"/>
          </a:solidFill>
          <a:ln w="12600">
            <a:solidFill>
              <a:srgbClr val="ffffff"/>
            </a:solidFill>
            <a:miter/>
          </a:ln>
        </p:spPr>
      </p:sp>
    </p:spTree>
  </p:cSld>
  <p:transition spd="slow">
    <p:fade/>
  </p:transition>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39" name="Picture 12" descr=""/>
          <p:cNvPicPr/>
          <p:nvPr/>
        </p:nvPicPr>
        <p:blipFill>
          <a:blip r:embed="rId1"/>
          <a:stretch>
            <a:fillRect/>
          </a:stretch>
        </p:blipFill>
        <p:spPr>
          <a:xfrm>
            <a:off x="13196520" y="-3654720"/>
            <a:ext cx="10057680" cy="7309080"/>
          </a:xfrm>
          <a:prstGeom prst="rect">
            <a:avLst/>
          </a:prstGeom>
          <a:ln>
            <a:noFill/>
          </a:ln>
        </p:spPr>
      </p:pic>
      <p:pic>
        <p:nvPicPr>
          <p:cNvPr id="940" name="Picture 13" descr=""/>
          <p:cNvPicPr/>
          <p:nvPr/>
        </p:nvPicPr>
        <p:blipFill>
          <a:blip r:embed="rId2"/>
          <a:stretch>
            <a:fillRect/>
          </a:stretch>
        </p:blipFill>
        <p:spPr>
          <a:xfrm>
            <a:off x="19557720" y="5090400"/>
            <a:ext cx="10018800" cy="7379640"/>
          </a:xfrm>
          <a:prstGeom prst="rect">
            <a:avLst/>
          </a:prstGeom>
          <a:ln>
            <a:noFill/>
          </a:ln>
        </p:spPr>
      </p:pic>
      <p:pic>
        <p:nvPicPr>
          <p:cNvPr id="941" name="Picture 14" descr=""/>
          <p:cNvPicPr/>
          <p:nvPr/>
        </p:nvPicPr>
        <p:blipFill>
          <a:blip r:embed="rId3"/>
          <a:stretch>
            <a:fillRect/>
          </a:stretch>
        </p:blipFill>
        <p:spPr>
          <a:xfrm>
            <a:off x="13196520" y="-5393880"/>
            <a:ext cx="10092240" cy="6323760"/>
          </a:xfrm>
          <a:prstGeom prst="rect">
            <a:avLst/>
          </a:prstGeom>
          <a:ln>
            <a:noFill/>
          </a:ln>
        </p:spPr>
      </p:pic>
      <p:pic>
        <p:nvPicPr>
          <p:cNvPr id="942" name="Picture 15" descr=""/>
          <p:cNvPicPr/>
          <p:nvPr/>
        </p:nvPicPr>
        <p:blipFill>
          <a:blip r:embed="rId4"/>
          <a:stretch>
            <a:fillRect/>
          </a:stretch>
        </p:blipFill>
        <p:spPr>
          <a:xfrm>
            <a:off x="0" y="289440"/>
            <a:ext cx="9978840" cy="7346160"/>
          </a:xfrm>
          <a:prstGeom prst="rect">
            <a:avLst/>
          </a:prstGeom>
          <a:ln>
            <a:noFill/>
          </a:ln>
        </p:spPr>
      </p:pic>
      <p:pic>
        <p:nvPicPr>
          <p:cNvPr id="943" name="Picture 16" descr=""/>
          <p:cNvPicPr/>
          <p:nvPr/>
        </p:nvPicPr>
        <p:blipFill>
          <a:blip r:embed="rId5"/>
          <a:stretch>
            <a:fillRect/>
          </a:stretch>
        </p:blipFill>
        <p:spPr>
          <a:xfrm>
            <a:off x="25710840" y="-5957280"/>
            <a:ext cx="9115920" cy="7029720"/>
          </a:xfrm>
          <a:prstGeom prst="rect">
            <a:avLst/>
          </a:prstGeom>
          <a:ln>
            <a:noFill/>
          </a:ln>
        </p:spPr>
      </p:pic>
      <p:sp>
        <p:nvSpPr>
          <p:cNvPr id="944"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945"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946"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947"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948"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949"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950"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951"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952" name="CustomShape 9"/>
          <p:cNvSpPr/>
          <p:nvPr/>
        </p:nvSpPr>
        <p:spPr>
          <a:xfrm>
            <a:off x="6306840" y="438948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53"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954"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955"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956" name="CustomShape 13"/>
          <p:cNvSpPr/>
          <p:nvPr/>
        </p:nvSpPr>
        <p:spPr>
          <a:xfrm>
            <a:off x="8465040" y="5420880"/>
            <a:ext cx="105840" cy="100800"/>
          </a:xfrm>
          <a:prstGeom prst="ellipse">
            <a:avLst/>
          </a:prstGeom>
          <a:solidFill>
            <a:srgbClr val="d9da82"/>
          </a:solidFill>
          <a:ln w="12600">
            <a:solidFill>
              <a:srgbClr val="ffffff"/>
            </a:solidFill>
            <a:miter/>
          </a:ln>
        </p:spPr>
      </p:sp>
      <p:sp>
        <p:nvSpPr>
          <p:cNvPr id="957"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958" name="CustomShape 15"/>
          <p:cNvSpPr/>
          <p:nvPr/>
        </p:nvSpPr>
        <p:spPr>
          <a:xfrm>
            <a:off x="8451360" y="5912280"/>
            <a:ext cx="105840" cy="100800"/>
          </a:xfrm>
          <a:prstGeom prst="ellipse">
            <a:avLst/>
          </a:prstGeom>
          <a:solidFill>
            <a:srgbClr val="ea9293"/>
          </a:solidFill>
          <a:ln w="12600">
            <a:solidFill>
              <a:srgbClr val="ffffff"/>
            </a:solidFill>
            <a:miter/>
          </a:ln>
        </p:spPr>
      </p:sp>
      <p:sp>
        <p:nvSpPr>
          <p:cNvPr id="959" name="CustomShape 16"/>
          <p:cNvSpPr/>
          <p:nvPr/>
        </p:nvSpPr>
        <p:spPr>
          <a:xfrm>
            <a:off x="6306840" y="46969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60" name="CustomShape 17"/>
          <p:cNvSpPr/>
          <p:nvPr/>
        </p:nvSpPr>
        <p:spPr>
          <a:xfrm>
            <a:off x="6306840" y="50227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61" name="CustomShape 18"/>
          <p:cNvSpPr/>
          <p:nvPr/>
        </p:nvSpPr>
        <p:spPr>
          <a:xfrm>
            <a:off x="-2528280" y="44607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62" name="CustomShape 19"/>
          <p:cNvSpPr/>
          <p:nvPr/>
        </p:nvSpPr>
        <p:spPr>
          <a:xfrm>
            <a:off x="8465040" y="5420880"/>
            <a:ext cx="105840" cy="100800"/>
          </a:xfrm>
          <a:prstGeom prst="ellipse">
            <a:avLst/>
          </a:prstGeom>
          <a:solidFill>
            <a:srgbClr val="d9da82"/>
          </a:solidFill>
          <a:ln w="12600">
            <a:solidFill>
              <a:srgbClr val="ffffff"/>
            </a:solidFill>
            <a:miter/>
          </a:ln>
        </p:spPr>
      </p:sp>
      <p:sp>
        <p:nvSpPr>
          <p:cNvPr id="963" name="CustomShape 20"/>
          <p:cNvSpPr/>
          <p:nvPr/>
        </p:nvSpPr>
        <p:spPr>
          <a:xfrm>
            <a:off x="8465040" y="5909760"/>
            <a:ext cx="105840" cy="100800"/>
          </a:xfrm>
          <a:prstGeom prst="ellipse">
            <a:avLst/>
          </a:prstGeom>
          <a:solidFill>
            <a:srgbClr val="ea9293"/>
          </a:solidFill>
          <a:ln w="12600">
            <a:solidFill>
              <a:srgbClr val="ffffff"/>
            </a:solidFill>
            <a:miter/>
          </a:ln>
        </p:spPr>
      </p:sp>
    </p:spTree>
  </p:cSld>
  <p:transition spd="slow">
    <p:fade/>
  </p:transition>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64" name="Picture 12" descr=""/>
          <p:cNvPicPr/>
          <p:nvPr/>
        </p:nvPicPr>
        <p:blipFill>
          <a:blip r:embed="rId1"/>
          <a:stretch>
            <a:fillRect/>
          </a:stretch>
        </p:blipFill>
        <p:spPr>
          <a:xfrm>
            <a:off x="13196520" y="-3654720"/>
            <a:ext cx="10057680" cy="7309080"/>
          </a:xfrm>
          <a:prstGeom prst="rect">
            <a:avLst/>
          </a:prstGeom>
          <a:ln>
            <a:noFill/>
          </a:ln>
        </p:spPr>
      </p:pic>
      <p:pic>
        <p:nvPicPr>
          <p:cNvPr id="965" name="Picture 13" descr=""/>
          <p:cNvPicPr/>
          <p:nvPr/>
        </p:nvPicPr>
        <p:blipFill>
          <a:blip r:embed="rId2"/>
          <a:stretch>
            <a:fillRect/>
          </a:stretch>
        </p:blipFill>
        <p:spPr>
          <a:xfrm>
            <a:off x="19557720" y="5090400"/>
            <a:ext cx="10018800" cy="7379640"/>
          </a:xfrm>
          <a:prstGeom prst="rect">
            <a:avLst/>
          </a:prstGeom>
          <a:ln>
            <a:noFill/>
          </a:ln>
        </p:spPr>
      </p:pic>
      <p:pic>
        <p:nvPicPr>
          <p:cNvPr id="966" name="Picture 14" descr=""/>
          <p:cNvPicPr/>
          <p:nvPr/>
        </p:nvPicPr>
        <p:blipFill>
          <a:blip r:embed="rId3"/>
          <a:stretch>
            <a:fillRect/>
          </a:stretch>
        </p:blipFill>
        <p:spPr>
          <a:xfrm>
            <a:off x="13196520" y="-5393880"/>
            <a:ext cx="10092240" cy="6323760"/>
          </a:xfrm>
          <a:prstGeom prst="rect">
            <a:avLst/>
          </a:prstGeom>
          <a:ln>
            <a:noFill/>
          </a:ln>
        </p:spPr>
      </p:pic>
      <p:pic>
        <p:nvPicPr>
          <p:cNvPr id="967" name="Picture 15" descr=""/>
          <p:cNvPicPr/>
          <p:nvPr/>
        </p:nvPicPr>
        <p:blipFill>
          <a:blip r:embed="rId4"/>
          <a:stretch>
            <a:fillRect/>
          </a:stretch>
        </p:blipFill>
        <p:spPr>
          <a:xfrm>
            <a:off x="0" y="289440"/>
            <a:ext cx="9978840" cy="7346160"/>
          </a:xfrm>
          <a:prstGeom prst="rect">
            <a:avLst/>
          </a:prstGeom>
          <a:ln>
            <a:noFill/>
          </a:ln>
        </p:spPr>
      </p:pic>
      <p:pic>
        <p:nvPicPr>
          <p:cNvPr id="968" name="Picture 16" descr=""/>
          <p:cNvPicPr/>
          <p:nvPr/>
        </p:nvPicPr>
        <p:blipFill>
          <a:blip r:embed="rId5"/>
          <a:stretch>
            <a:fillRect/>
          </a:stretch>
        </p:blipFill>
        <p:spPr>
          <a:xfrm>
            <a:off x="25710840" y="-5957280"/>
            <a:ext cx="9115920" cy="7029720"/>
          </a:xfrm>
          <a:prstGeom prst="rect">
            <a:avLst/>
          </a:prstGeom>
          <a:ln>
            <a:noFill/>
          </a:ln>
        </p:spPr>
      </p:pic>
      <p:sp>
        <p:nvSpPr>
          <p:cNvPr id="969"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970"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971" name="CustomShape 3"/>
          <p:cNvSpPr/>
          <p:nvPr/>
        </p:nvSpPr>
        <p:spPr>
          <a:xfrm>
            <a:off x="8004600" y="3550680"/>
            <a:ext cx="175320" cy="172080"/>
          </a:xfrm>
          <a:prstGeom prst="ellipse">
            <a:avLst/>
          </a:prstGeom>
          <a:solidFill>
            <a:srgbClr val="427aae"/>
          </a:solidFill>
          <a:ln w="41400">
            <a:solidFill>
              <a:srgbClr val="ffffff"/>
            </a:solidFill>
            <a:miter/>
          </a:ln>
        </p:spPr>
      </p:sp>
      <p:sp>
        <p:nvSpPr>
          <p:cNvPr id="972" name="CustomShape 4"/>
          <p:cNvSpPr/>
          <p:nvPr/>
        </p:nvSpPr>
        <p:spPr>
          <a:xfrm>
            <a:off x="8031600" y="3085200"/>
            <a:ext cx="175320" cy="172080"/>
          </a:xfrm>
          <a:prstGeom prst="ellipse">
            <a:avLst/>
          </a:prstGeom>
          <a:solidFill>
            <a:srgbClr val="cacc4f"/>
          </a:solidFill>
          <a:ln w="41400">
            <a:solidFill>
              <a:srgbClr val="ffffff"/>
            </a:solidFill>
            <a:miter/>
          </a:ln>
        </p:spPr>
      </p:sp>
      <p:sp>
        <p:nvSpPr>
          <p:cNvPr id="973" name="CustomShape 5"/>
          <p:cNvSpPr/>
          <p:nvPr/>
        </p:nvSpPr>
        <p:spPr>
          <a:xfrm>
            <a:off x="8376840" y="3482280"/>
            <a:ext cx="175320" cy="172080"/>
          </a:xfrm>
          <a:prstGeom prst="ellipse">
            <a:avLst/>
          </a:prstGeom>
          <a:solidFill>
            <a:srgbClr val="427aae"/>
          </a:solidFill>
          <a:ln w="41400">
            <a:solidFill>
              <a:srgbClr val="ffffff"/>
            </a:solidFill>
            <a:miter/>
          </a:ln>
        </p:spPr>
      </p:sp>
      <p:sp>
        <p:nvSpPr>
          <p:cNvPr id="974" name="CustomShape 6"/>
          <p:cNvSpPr/>
          <p:nvPr/>
        </p:nvSpPr>
        <p:spPr>
          <a:xfrm>
            <a:off x="8745120" y="3524400"/>
            <a:ext cx="175320" cy="172080"/>
          </a:xfrm>
          <a:prstGeom prst="ellipse">
            <a:avLst/>
          </a:prstGeom>
          <a:solidFill>
            <a:srgbClr val="427aae"/>
          </a:solidFill>
          <a:ln w="41400">
            <a:solidFill>
              <a:srgbClr val="ffffff"/>
            </a:solidFill>
            <a:miter/>
          </a:ln>
        </p:spPr>
      </p:sp>
      <p:sp>
        <p:nvSpPr>
          <p:cNvPr id="975" name="CustomShape 7"/>
          <p:cNvSpPr/>
          <p:nvPr/>
        </p:nvSpPr>
        <p:spPr>
          <a:xfrm>
            <a:off x="8376840" y="2558880"/>
            <a:ext cx="175320" cy="172080"/>
          </a:xfrm>
          <a:prstGeom prst="ellipse">
            <a:avLst/>
          </a:prstGeom>
          <a:solidFill>
            <a:srgbClr val="cacc4f"/>
          </a:solidFill>
          <a:ln w="41400">
            <a:solidFill>
              <a:srgbClr val="ffffff"/>
            </a:solidFill>
            <a:miter/>
          </a:ln>
        </p:spPr>
      </p:sp>
      <p:sp>
        <p:nvSpPr>
          <p:cNvPr id="976" name="CustomShape 8"/>
          <p:cNvSpPr/>
          <p:nvPr/>
        </p:nvSpPr>
        <p:spPr>
          <a:xfrm>
            <a:off x="8745120" y="3351600"/>
            <a:ext cx="175320" cy="172080"/>
          </a:xfrm>
          <a:prstGeom prst="ellipse">
            <a:avLst/>
          </a:prstGeom>
          <a:solidFill>
            <a:srgbClr val="cacc4f"/>
          </a:solidFill>
          <a:ln w="41400">
            <a:solidFill>
              <a:srgbClr val="ffffff"/>
            </a:solidFill>
            <a:miter/>
          </a:ln>
        </p:spPr>
      </p:sp>
      <p:sp>
        <p:nvSpPr>
          <p:cNvPr id="977" name="CustomShape 9"/>
          <p:cNvSpPr/>
          <p:nvPr/>
        </p:nvSpPr>
        <p:spPr>
          <a:xfrm>
            <a:off x="6350760" y="40035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78" name="CustomShape 10"/>
          <p:cNvSpPr/>
          <p:nvPr/>
        </p:nvSpPr>
        <p:spPr>
          <a:xfrm>
            <a:off x="8014680" y="5578920"/>
            <a:ext cx="105840" cy="100800"/>
          </a:xfrm>
          <a:prstGeom prst="ellipse">
            <a:avLst/>
          </a:prstGeom>
          <a:solidFill>
            <a:srgbClr val="d9da82"/>
          </a:solidFill>
          <a:ln w="12600">
            <a:solidFill>
              <a:srgbClr val="ffffff"/>
            </a:solidFill>
            <a:miter/>
          </a:ln>
        </p:spPr>
      </p:sp>
      <p:sp>
        <p:nvSpPr>
          <p:cNvPr id="979" name="CustomShape 11"/>
          <p:cNvSpPr/>
          <p:nvPr/>
        </p:nvSpPr>
        <p:spPr>
          <a:xfrm>
            <a:off x="8015040" y="6117480"/>
            <a:ext cx="105840" cy="100800"/>
          </a:xfrm>
          <a:prstGeom prst="ellipse">
            <a:avLst/>
          </a:prstGeom>
          <a:solidFill>
            <a:srgbClr val="ea9293"/>
          </a:solidFill>
          <a:ln w="12600">
            <a:solidFill>
              <a:srgbClr val="ffffff"/>
            </a:solidFill>
            <a:miter/>
          </a:ln>
        </p:spPr>
      </p:sp>
      <p:sp>
        <p:nvSpPr>
          <p:cNvPr id="980" name="CustomShape 12"/>
          <p:cNvSpPr/>
          <p:nvPr/>
        </p:nvSpPr>
        <p:spPr>
          <a:xfrm>
            <a:off x="8323560" y="5477400"/>
            <a:ext cx="105840" cy="100800"/>
          </a:xfrm>
          <a:prstGeom prst="ellipse">
            <a:avLst/>
          </a:prstGeom>
          <a:solidFill>
            <a:srgbClr val="d9da82"/>
          </a:solidFill>
          <a:ln w="12600">
            <a:solidFill>
              <a:srgbClr val="ffffff"/>
            </a:solidFill>
            <a:miter/>
          </a:ln>
        </p:spPr>
      </p:sp>
      <p:sp>
        <p:nvSpPr>
          <p:cNvPr id="981" name="CustomShape 13"/>
          <p:cNvSpPr/>
          <p:nvPr/>
        </p:nvSpPr>
        <p:spPr>
          <a:xfrm>
            <a:off x="8465040" y="5420880"/>
            <a:ext cx="105840" cy="100800"/>
          </a:xfrm>
          <a:prstGeom prst="ellipse">
            <a:avLst/>
          </a:prstGeom>
          <a:solidFill>
            <a:srgbClr val="d9da82"/>
          </a:solidFill>
          <a:ln w="12600">
            <a:solidFill>
              <a:srgbClr val="ffffff"/>
            </a:solidFill>
            <a:miter/>
          </a:ln>
        </p:spPr>
      </p:sp>
      <p:sp>
        <p:nvSpPr>
          <p:cNvPr id="982" name="CustomShape 14"/>
          <p:cNvSpPr/>
          <p:nvPr/>
        </p:nvSpPr>
        <p:spPr>
          <a:xfrm>
            <a:off x="8321040" y="5971680"/>
            <a:ext cx="105840" cy="100800"/>
          </a:xfrm>
          <a:prstGeom prst="ellipse">
            <a:avLst/>
          </a:prstGeom>
          <a:solidFill>
            <a:srgbClr val="ea9293"/>
          </a:solidFill>
          <a:ln w="12600">
            <a:solidFill>
              <a:srgbClr val="ffffff"/>
            </a:solidFill>
            <a:miter/>
          </a:ln>
        </p:spPr>
      </p:sp>
      <p:sp>
        <p:nvSpPr>
          <p:cNvPr id="983" name="CustomShape 15"/>
          <p:cNvSpPr/>
          <p:nvPr/>
        </p:nvSpPr>
        <p:spPr>
          <a:xfrm>
            <a:off x="8451360" y="5912280"/>
            <a:ext cx="105840" cy="100800"/>
          </a:xfrm>
          <a:prstGeom prst="ellipse">
            <a:avLst/>
          </a:prstGeom>
          <a:solidFill>
            <a:srgbClr val="ea9293"/>
          </a:solidFill>
          <a:ln w="12600">
            <a:solidFill>
              <a:srgbClr val="ffffff"/>
            </a:solidFill>
            <a:miter/>
          </a:ln>
        </p:spPr>
      </p:sp>
      <p:sp>
        <p:nvSpPr>
          <p:cNvPr id="984" name="CustomShape 16"/>
          <p:cNvSpPr/>
          <p:nvPr/>
        </p:nvSpPr>
        <p:spPr>
          <a:xfrm>
            <a:off x="6350760" y="431136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85" name="CustomShape 17"/>
          <p:cNvSpPr/>
          <p:nvPr/>
        </p:nvSpPr>
        <p:spPr>
          <a:xfrm>
            <a:off x="6350760" y="46368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86" name="CustomShape 18"/>
          <p:cNvSpPr/>
          <p:nvPr/>
        </p:nvSpPr>
        <p:spPr>
          <a:xfrm>
            <a:off x="6350760" y="496980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87" name="CustomShape 19"/>
          <p:cNvSpPr/>
          <p:nvPr/>
        </p:nvSpPr>
        <p:spPr>
          <a:xfrm>
            <a:off x="9027720" y="5200920"/>
            <a:ext cx="105840" cy="100800"/>
          </a:xfrm>
          <a:prstGeom prst="ellipse">
            <a:avLst/>
          </a:prstGeom>
          <a:solidFill>
            <a:srgbClr val="d9da82"/>
          </a:solidFill>
          <a:ln w="12600">
            <a:solidFill>
              <a:srgbClr val="ffffff"/>
            </a:solidFill>
            <a:miter/>
          </a:ln>
        </p:spPr>
      </p:sp>
      <p:sp>
        <p:nvSpPr>
          <p:cNvPr id="988" name="CustomShape 20"/>
          <p:cNvSpPr/>
          <p:nvPr/>
        </p:nvSpPr>
        <p:spPr>
          <a:xfrm>
            <a:off x="9027720" y="5518800"/>
            <a:ext cx="105840" cy="100800"/>
          </a:xfrm>
          <a:prstGeom prst="ellipse">
            <a:avLst/>
          </a:prstGeom>
          <a:solidFill>
            <a:srgbClr val="ea9293"/>
          </a:solidFill>
          <a:ln w="12600">
            <a:solidFill>
              <a:srgbClr val="ffffff"/>
            </a:solidFill>
            <a:miter/>
          </a:ln>
        </p:spPr>
      </p:sp>
    </p:spTree>
  </p:cSld>
  <p:transition spd="slow">
    <p:fade/>
  </p:transition>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89" name="Picture 16" descr=""/>
          <p:cNvPicPr/>
          <p:nvPr/>
        </p:nvPicPr>
        <p:blipFill>
          <a:blip r:embed="rId1"/>
          <a:stretch>
            <a:fillRect/>
          </a:stretch>
        </p:blipFill>
        <p:spPr>
          <a:xfrm>
            <a:off x="-47160" y="0"/>
            <a:ext cx="10104840" cy="7792200"/>
          </a:xfrm>
          <a:prstGeom prst="rect">
            <a:avLst/>
          </a:prstGeom>
          <a:ln>
            <a:noFill/>
          </a:ln>
        </p:spPr>
      </p:pic>
      <p:pic>
        <p:nvPicPr>
          <p:cNvPr id="990" name="Picture 1" descr=""/>
          <p:cNvPicPr/>
          <p:nvPr/>
        </p:nvPicPr>
        <p:blipFill>
          <a:blip r:embed="rId2"/>
          <a:stretch>
            <a:fillRect/>
          </a:stretch>
        </p:blipFill>
        <p:spPr>
          <a:xfrm>
            <a:off x="-11520360" y="95760"/>
            <a:ext cx="10081080" cy="7771680"/>
          </a:xfrm>
          <a:prstGeom prst="rect">
            <a:avLst/>
          </a:prstGeom>
          <a:ln>
            <a:noFill/>
          </a:ln>
        </p:spPr>
      </p:pic>
      <p:pic>
        <p:nvPicPr>
          <p:cNvPr id="991" name="Picture 12" descr=""/>
          <p:cNvPicPr/>
          <p:nvPr/>
        </p:nvPicPr>
        <p:blipFill>
          <a:blip r:embed="rId3"/>
          <a:stretch>
            <a:fillRect/>
          </a:stretch>
        </p:blipFill>
        <p:spPr>
          <a:xfrm>
            <a:off x="13196520" y="-3654720"/>
            <a:ext cx="10057680" cy="7309080"/>
          </a:xfrm>
          <a:prstGeom prst="rect">
            <a:avLst/>
          </a:prstGeom>
          <a:ln>
            <a:noFill/>
          </a:ln>
        </p:spPr>
      </p:pic>
      <p:pic>
        <p:nvPicPr>
          <p:cNvPr id="992" name="Picture 13" descr=""/>
          <p:cNvPicPr/>
          <p:nvPr/>
        </p:nvPicPr>
        <p:blipFill>
          <a:blip r:embed="rId4"/>
          <a:stretch>
            <a:fillRect/>
          </a:stretch>
        </p:blipFill>
        <p:spPr>
          <a:xfrm>
            <a:off x="19557720" y="5090400"/>
            <a:ext cx="10018800" cy="7379640"/>
          </a:xfrm>
          <a:prstGeom prst="rect">
            <a:avLst/>
          </a:prstGeom>
          <a:ln>
            <a:noFill/>
          </a:ln>
        </p:spPr>
      </p:pic>
      <p:pic>
        <p:nvPicPr>
          <p:cNvPr id="993" name="Picture 14" descr=""/>
          <p:cNvPicPr/>
          <p:nvPr/>
        </p:nvPicPr>
        <p:blipFill>
          <a:blip r:embed="rId5"/>
          <a:stretch>
            <a:fillRect/>
          </a:stretch>
        </p:blipFill>
        <p:spPr>
          <a:xfrm>
            <a:off x="13196520" y="-5393880"/>
            <a:ext cx="10092240" cy="6323760"/>
          </a:xfrm>
          <a:prstGeom prst="rect">
            <a:avLst/>
          </a:prstGeom>
          <a:ln>
            <a:noFill/>
          </a:ln>
        </p:spPr>
      </p:pic>
      <p:pic>
        <p:nvPicPr>
          <p:cNvPr id="994" name="Picture 15" descr=""/>
          <p:cNvPicPr/>
          <p:nvPr/>
        </p:nvPicPr>
        <p:blipFill>
          <a:blip r:embed="rId6"/>
          <a:stretch>
            <a:fillRect/>
          </a:stretch>
        </p:blipFill>
        <p:spPr>
          <a:xfrm>
            <a:off x="11080080" y="3085200"/>
            <a:ext cx="9978840" cy="7346160"/>
          </a:xfrm>
          <a:prstGeom prst="rect">
            <a:avLst/>
          </a:prstGeom>
          <a:ln>
            <a:noFill/>
          </a:ln>
        </p:spPr>
      </p:pic>
      <p:sp>
        <p:nvSpPr>
          <p:cNvPr id="995"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996"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997" name="CustomShape 3"/>
          <p:cNvSpPr/>
          <p:nvPr/>
        </p:nvSpPr>
        <p:spPr>
          <a:xfrm>
            <a:off x="-2233440" y="4094640"/>
            <a:ext cx="175320" cy="172080"/>
          </a:xfrm>
          <a:prstGeom prst="ellipse">
            <a:avLst/>
          </a:prstGeom>
          <a:solidFill>
            <a:srgbClr val="427aae"/>
          </a:solidFill>
          <a:ln w="41400">
            <a:solidFill>
              <a:srgbClr val="ffffff"/>
            </a:solidFill>
            <a:miter/>
          </a:ln>
        </p:spPr>
      </p:sp>
      <p:sp>
        <p:nvSpPr>
          <p:cNvPr id="998" name="CustomShape 4"/>
          <p:cNvSpPr/>
          <p:nvPr/>
        </p:nvSpPr>
        <p:spPr>
          <a:xfrm>
            <a:off x="-2206440" y="3629520"/>
            <a:ext cx="175320" cy="172080"/>
          </a:xfrm>
          <a:prstGeom prst="ellipse">
            <a:avLst/>
          </a:prstGeom>
          <a:solidFill>
            <a:srgbClr val="cacc4f"/>
          </a:solidFill>
          <a:ln w="41400">
            <a:solidFill>
              <a:srgbClr val="ffffff"/>
            </a:solidFill>
            <a:miter/>
          </a:ln>
        </p:spPr>
      </p:sp>
      <p:sp>
        <p:nvSpPr>
          <p:cNvPr id="999" name="CustomShape 5"/>
          <p:cNvSpPr/>
          <p:nvPr/>
        </p:nvSpPr>
        <p:spPr>
          <a:xfrm>
            <a:off x="-1860840" y="4026240"/>
            <a:ext cx="175320" cy="172080"/>
          </a:xfrm>
          <a:prstGeom prst="ellipse">
            <a:avLst/>
          </a:prstGeom>
          <a:solidFill>
            <a:srgbClr val="427aae"/>
          </a:solidFill>
          <a:ln w="41400">
            <a:solidFill>
              <a:srgbClr val="ffffff"/>
            </a:solidFill>
            <a:miter/>
          </a:ln>
        </p:spPr>
      </p:sp>
      <p:sp>
        <p:nvSpPr>
          <p:cNvPr id="1000" name="CustomShape 6"/>
          <p:cNvSpPr/>
          <p:nvPr/>
        </p:nvSpPr>
        <p:spPr>
          <a:xfrm>
            <a:off x="-1492920" y="4068360"/>
            <a:ext cx="175320" cy="172080"/>
          </a:xfrm>
          <a:prstGeom prst="ellipse">
            <a:avLst/>
          </a:prstGeom>
          <a:solidFill>
            <a:srgbClr val="427aae"/>
          </a:solidFill>
          <a:ln w="41400">
            <a:solidFill>
              <a:srgbClr val="ffffff"/>
            </a:solidFill>
            <a:miter/>
          </a:ln>
        </p:spPr>
      </p:sp>
      <p:sp>
        <p:nvSpPr>
          <p:cNvPr id="1001" name="CustomShape 7"/>
          <p:cNvSpPr/>
          <p:nvPr/>
        </p:nvSpPr>
        <p:spPr>
          <a:xfrm>
            <a:off x="-1860840" y="3102840"/>
            <a:ext cx="175320" cy="172080"/>
          </a:xfrm>
          <a:prstGeom prst="ellipse">
            <a:avLst/>
          </a:prstGeom>
          <a:solidFill>
            <a:srgbClr val="cacc4f"/>
          </a:solidFill>
          <a:ln w="41400">
            <a:solidFill>
              <a:srgbClr val="ffffff"/>
            </a:solidFill>
            <a:miter/>
          </a:ln>
        </p:spPr>
      </p:sp>
      <p:sp>
        <p:nvSpPr>
          <p:cNvPr id="1002" name="CustomShape 8"/>
          <p:cNvSpPr/>
          <p:nvPr/>
        </p:nvSpPr>
        <p:spPr>
          <a:xfrm>
            <a:off x="-1492920" y="3895560"/>
            <a:ext cx="175320" cy="172080"/>
          </a:xfrm>
          <a:prstGeom prst="ellipse">
            <a:avLst/>
          </a:prstGeom>
          <a:solidFill>
            <a:srgbClr val="cacc4f"/>
          </a:solidFill>
          <a:ln w="41400">
            <a:solidFill>
              <a:srgbClr val="ffffff"/>
            </a:solidFill>
            <a:miter/>
          </a:ln>
        </p:spPr>
      </p:sp>
      <p:sp>
        <p:nvSpPr>
          <p:cNvPr id="1003" name="CustomShape 9"/>
          <p:cNvSpPr/>
          <p:nvPr/>
        </p:nvSpPr>
        <p:spPr>
          <a:xfrm>
            <a:off x="-3887280" y="45475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04" name="CustomShape 10"/>
          <p:cNvSpPr/>
          <p:nvPr/>
        </p:nvSpPr>
        <p:spPr>
          <a:xfrm>
            <a:off x="-2223360" y="6122880"/>
            <a:ext cx="105840" cy="100800"/>
          </a:xfrm>
          <a:prstGeom prst="ellipse">
            <a:avLst/>
          </a:prstGeom>
          <a:solidFill>
            <a:srgbClr val="d9da82"/>
          </a:solidFill>
          <a:ln w="12600">
            <a:solidFill>
              <a:srgbClr val="ffffff"/>
            </a:solidFill>
            <a:miter/>
          </a:ln>
        </p:spPr>
      </p:sp>
      <p:sp>
        <p:nvSpPr>
          <p:cNvPr id="1005" name="CustomShape 11"/>
          <p:cNvSpPr/>
          <p:nvPr/>
        </p:nvSpPr>
        <p:spPr>
          <a:xfrm>
            <a:off x="-2223000" y="6661800"/>
            <a:ext cx="105840" cy="100800"/>
          </a:xfrm>
          <a:prstGeom prst="ellipse">
            <a:avLst/>
          </a:prstGeom>
          <a:solidFill>
            <a:srgbClr val="ea9293"/>
          </a:solidFill>
          <a:ln w="12600">
            <a:solidFill>
              <a:srgbClr val="ffffff"/>
            </a:solidFill>
            <a:miter/>
          </a:ln>
        </p:spPr>
      </p:sp>
      <p:sp>
        <p:nvSpPr>
          <p:cNvPr id="1006" name="CustomShape 12"/>
          <p:cNvSpPr/>
          <p:nvPr/>
        </p:nvSpPr>
        <p:spPr>
          <a:xfrm>
            <a:off x="-1914480" y="6021360"/>
            <a:ext cx="105840" cy="100800"/>
          </a:xfrm>
          <a:prstGeom prst="ellipse">
            <a:avLst/>
          </a:prstGeom>
          <a:solidFill>
            <a:srgbClr val="d9da82"/>
          </a:solidFill>
          <a:ln w="12600">
            <a:solidFill>
              <a:srgbClr val="ffffff"/>
            </a:solidFill>
            <a:miter/>
          </a:ln>
        </p:spPr>
      </p:sp>
      <p:sp>
        <p:nvSpPr>
          <p:cNvPr id="1007" name="CustomShape 13"/>
          <p:cNvSpPr/>
          <p:nvPr/>
        </p:nvSpPr>
        <p:spPr>
          <a:xfrm>
            <a:off x="-1773000" y="5964840"/>
            <a:ext cx="105840" cy="100800"/>
          </a:xfrm>
          <a:prstGeom prst="ellipse">
            <a:avLst/>
          </a:prstGeom>
          <a:solidFill>
            <a:srgbClr val="d9da82"/>
          </a:solidFill>
          <a:ln w="12600">
            <a:solidFill>
              <a:srgbClr val="ffffff"/>
            </a:solidFill>
            <a:miter/>
          </a:ln>
        </p:spPr>
      </p:sp>
      <p:sp>
        <p:nvSpPr>
          <p:cNvPr id="1008" name="CustomShape 14"/>
          <p:cNvSpPr/>
          <p:nvPr/>
        </p:nvSpPr>
        <p:spPr>
          <a:xfrm>
            <a:off x="-1917000" y="6515640"/>
            <a:ext cx="105840" cy="100800"/>
          </a:xfrm>
          <a:prstGeom prst="ellipse">
            <a:avLst/>
          </a:prstGeom>
          <a:solidFill>
            <a:srgbClr val="ea9293"/>
          </a:solidFill>
          <a:ln w="12600">
            <a:solidFill>
              <a:srgbClr val="ffffff"/>
            </a:solidFill>
            <a:miter/>
          </a:ln>
        </p:spPr>
      </p:sp>
      <p:sp>
        <p:nvSpPr>
          <p:cNvPr id="1009" name="CustomShape 15"/>
          <p:cNvSpPr/>
          <p:nvPr/>
        </p:nvSpPr>
        <p:spPr>
          <a:xfrm>
            <a:off x="-1786680" y="6456240"/>
            <a:ext cx="105840" cy="100800"/>
          </a:xfrm>
          <a:prstGeom prst="ellipse">
            <a:avLst/>
          </a:prstGeom>
          <a:solidFill>
            <a:srgbClr val="ea9293"/>
          </a:solidFill>
          <a:ln w="12600">
            <a:solidFill>
              <a:srgbClr val="ffffff"/>
            </a:solidFill>
            <a:miter/>
          </a:ln>
        </p:spPr>
      </p:sp>
      <p:sp>
        <p:nvSpPr>
          <p:cNvPr id="1010" name="CustomShape 16"/>
          <p:cNvSpPr/>
          <p:nvPr/>
        </p:nvSpPr>
        <p:spPr>
          <a:xfrm>
            <a:off x="-3887280" y="48553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11" name="CustomShape 17"/>
          <p:cNvSpPr/>
          <p:nvPr/>
        </p:nvSpPr>
        <p:spPr>
          <a:xfrm>
            <a:off x="-3887280" y="5181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12" name="CustomShape 18"/>
          <p:cNvSpPr/>
          <p:nvPr/>
        </p:nvSpPr>
        <p:spPr>
          <a:xfrm>
            <a:off x="-3887280" y="5514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13" name="CustomShape 19"/>
          <p:cNvSpPr/>
          <p:nvPr/>
        </p:nvSpPr>
        <p:spPr>
          <a:xfrm>
            <a:off x="-1210320" y="5744880"/>
            <a:ext cx="105840" cy="100800"/>
          </a:xfrm>
          <a:prstGeom prst="ellipse">
            <a:avLst/>
          </a:prstGeom>
          <a:solidFill>
            <a:srgbClr val="d9da82"/>
          </a:solidFill>
          <a:ln w="12600">
            <a:solidFill>
              <a:srgbClr val="ffffff"/>
            </a:solidFill>
            <a:miter/>
          </a:ln>
        </p:spPr>
      </p:sp>
      <p:sp>
        <p:nvSpPr>
          <p:cNvPr id="1014" name="CustomShape 20"/>
          <p:cNvSpPr/>
          <p:nvPr/>
        </p:nvSpPr>
        <p:spPr>
          <a:xfrm>
            <a:off x="-1210320" y="6062760"/>
            <a:ext cx="105840" cy="100800"/>
          </a:xfrm>
          <a:prstGeom prst="ellipse">
            <a:avLst/>
          </a:prstGeom>
          <a:solidFill>
            <a:srgbClr val="ea9293"/>
          </a:solidFill>
          <a:ln w="12600">
            <a:solidFill>
              <a:srgbClr val="ffffff"/>
            </a:solidFill>
            <a:miter/>
          </a:ln>
        </p:spPr>
      </p:sp>
    </p:spTree>
  </p:cSld>
  <p:transition spd="slow">
    <p:fade/>
  </p:transition>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15" name="Picture 16" descr=""/>
          <p:cNvPicPr/>
          <p:nvPr/>
        </p:nvPicPr>
        <p:blipFill>
          <a:blip r:embed="rId1"/>
          <a:stretch>
            <a:fillRect/>
          </a:stretch>
        </p:blipFill>
        <p:spPr>
          <a:xfrm>
            <a:off x="-13992840" y="-180720"/>
            <a:ext cx="10104840" cy="7792200"/>
          </a:xfrm>
          <a:prstGeom prst="rect">
            <a:avLst/>
          </a:prstGeom>
          <a:ln>
            <a:noFill/>
          </a:ln>
        </p:spPr>
      </p:pic>
      <p:pic>
        <p:nvPicPr>
          <p:cNvPr id="1016" name="Picture 1" descr=""/>
          <p:cNvPicPr/>
          <p:nvPr/>
        </p:nvPicPr>
        <p:blipFill>
          <a:blip r:embed="rId2"/>
          <a:stretch>
            <a:fillRect/>
          </a:stretch>
        </p:blipFill>
        <p:spPr>
          <a:xfrm>
            <a:off x="2880" y="9360"/>
            <a:ext cx="10081080" cy="7771680"/>
          </a:xfrm>
          <a:prstGeom prst="rect">
            <a:avLst/>
          </a:prstGeom>
          <a:ln>
            <a:noFill/>
          </a:ln>
        </p:spPr>
      </p:pic>
      <p:pic>
        <p:nvPicPr>
          <p:cNvPr id="1017" name="Picture 12" descr=""/>
          <p:cNvPicPr/>
          <p:nvPr/>
        </p:nvPicPr>
        <p:blipFill>
          <a:blip r:embed="rId3"/>
          <a:stretch>
            <a:fillRect/>
          </a:stretch>
        </p:blipFill>
        <p:spPr>
          <a:xfrm>
            <a:off x="13196520" y="-3654720"/>
            <a:ext cx="10057680" cy="7309080"/>
          </a:xfrm>
          <a:prstGeom prst="rect">
            <a:avLst/>
          </a:prstGeom>
          <a:ln>
            <a:noFill/>
          </a:ln>
        </p:spPr>
      </p:pic>
      <p:pic>
        <p:nvPicPr>
          <p:cNvPr id="1018" name="Picture 13" descr=""/>
          <p:cNvPicPr/>
          <p:nvPr/>
        </p:nvPicPr>
        <p:blipFill>
          <a:blip r:embed="rId4"/>
          <a:stretch>
            <a:fillRect/>
          </a:stretch>
        </p:blipFill>
        <p:spPr>
          <a:xfrm>
            <a:off x="19557720" y="5090400"/>
            <a:ext cx="10018800" cy="7379640"/>
          </a:xfrm>
          <a:prstGeom prst="rect">
            <a:avLst/>
          </a:prstGeom>
          <a:ln>
            <a:noFill/>
          </a:ln>
        </p:spPr>
      </p:pic>
      <p:pic>
        <p:nvPicPr>
          <p:cNvPr id="1019" name="Picture 14" descr=""/>
          <p:cNvPicPr/>
          <p:nvPr/>
        </p:nvPicPr>
        <p:blipFill>
          <a:blip r:embed="rId5"/>
          <a:stretch>
            <a:fillRect/>
          </a:stretch>
        </p:blipFill>
        <p:spPr>
          <a:xfrm>
            <a:off x="13196520" y="-5393880"/>
            <a:ext cx="10092240" cy="6323760"/>
          </a:xfrm>
          <a:prstGeom prst="rect">
            <a:avLst/>
          </a:prstGeom>
          <a:ln>
            <a:noFill/>
          </a:ln>
        </p:spPr>
      </p:pic>
      <p:pic>
        <p:nvPicPr>
          <p:cNvPr id="1020" name="Picture 15" descr=""/>
          <p:cNvPicPr/>
          <p:nvPr/>
        </p:nvPicPr>
        <p:blipFill>
          <a:blip r:embed="rId6"/>
          <a:stretch>
            <a:fillRect/>
          </a:stretch>
        </p:blipFill>
        <p:spPr>
          <a:xfrm>
            <a:off x="11080080" y="3085200"/>
            <a:ext cx="9978840" cy="7346160"/>
          </a:xfrm>
          <a:prstGeom prst="rect">
            <a:avLst/>
          </a:prstGeom>
          <a:ln>
            <a:noFill/>
          </a:ln>
        </p:spPr>
      </p:pic>
      <p:sp>
        <p:nvSpPr>
          <p:cNvPr id="1021" name="CustomShape 1"/>
          <p:cNvSpPr/>
          <p:nvPr/>
        </p:nvSpPr>
        <p:spPr>
          <a:xfrm>
            <a:off x="-14565240" y="5099400"/>
            <a:ext cx="105840" cy="100800"/>
          </a:xfrm>
          <a:prstGeom prst="ellipse">
            <a:avLst/>
          </a:prstGeom>
          <a:solidFill>
            <a:srgbClr val="ae694a"/>
          </a:solidFill>
          <a:ln w="12600">
            <a:solidFill>
              <a:srgbClr val="ffffff"/>
            </a:solidFill>
            <a:miter/>
          </a:ln>
        </p:spPr>
      </p:sp>
      <p:sp>
        <p:nvSpPr>
          <p:cNvPr id="1022" name="CustomShape 2"/>
          <p:cNvSpPr/>
          <p:nvPr/>
        </p:nvSpPr>
        <p:spPr>
          <a:xfrm>
            <a:off x="-14555160" y="4997880"/>
            <a:ext cx="105840" cy="100800"/>
          </a:xfrm>
          <a:prstGeom prst="ellipse">
            <a:avLst/>
          </a:prstGeom>
          <a:solidFill>
            <a:srgbClr val="7fc67f"/>
          </a:solidFill>
          <a:ln w="12600">
            <a:solidFill>
              <a:srgbClr val="ffffff"/>
            </a:solidFill>
            <a:miter/>
          </a:ln>
        </p:spPr>
      </p:sp>
      <p:sp>
        <p:nvSpPr>
          <p:cNvPr id="1023" name="CustomShape 3"/>
          <p:cNvSpPr/>
          <p:nvPr/>
        </p:nvSpPr>
        <p:spPr>
          <a:xfrm>
            <a:off x="-2233440" y="4094640"/>
            <a:ext cx="175320" cy="172080"/>
          </a:xfrm>
          <a:prstGeom prst="ellipse">
            <a:avLst/>
          </a:prstGeom>
          <a:solidFill>
            <a:srgbClr val="427aae"/>
          </a:solidFill>
          <a:ln w="41400">
            <a:solidFill>
              <a:srgbClr val="ffffff"/>
            </a:solidFill>
            <a:miter/>
          </a:ln>
        </p:spPr>
      </p:sp>
      <p:sp>
        <p:nvSpPr>
          <p:cNvPr id="1024" name="CustomShape 4"/>
          <p:cNvSpPr/>
          <p:nvPr/>
        </p:nvSpPr>
        <p:spPr>
          <a:xfrm>
            <a:off x="-2206440" y="3629520"/>
            <a:ext cx="175320" cy="172080"/>
          </a:xfrm>
          <a:prstGeom prst="ellipse">
            <a:avLst/>
          </a:prstGeom>
          <a:solidFill>
            <a:srgbClr val="cacc4f"/>
          </a:solidFill>
          <a:ln w="41400">
            <a:solidFill>
              <a:srgbClr val="ffffff"/>
            </a:solidFill>
            <a:miter/>
          </a:ln>
        </p:spPr>
      </p:sp>
      <p:sp>
        <p:nvSpPr>
          <p:cNvPr id="1025" name="CustomShape 5"/>
          <p:cNvSpPr/>
          <p:nvPr/>
        </p:nvSpPr>
        <p:spPr>
          <a:xfrm>
            <a:off x="-1860840" y="4026240"/>
            <a:ext cx="175320" cy="172080"/>
          </a:xfrm>
          <a:prstGeom prst="ellipse">
            <a:avLst/>
          </a:prstGeom>
          <a:solidFill>
            <a:srgbClr val="427aae"/>
          </a:solidFill>
          <a:ln w="41400">
            <a:solidFill>
              <a:srgbClr val="ffffff"/>
            </a:solidFill>
            <a:miter/>
          </a:ln>
        </p:spPr>
      </p:sp>
      <p:sp>
        <p:nvSpPr>
          <p:cNvPr id="1026" name="CustomShape 6"/>
          <p:cNvSpPr/>
          <p:nvPr/>
        </p:nvSpPr>
        <p:spPr>
          <a:xfrm>
            <a:off x="-1492920" y="4068360"/>
            <a:ext cx="175320" cy="172080"/>
          </a:xfrm>
          <a:prstGeom prst="ellipse">
            <a:avLst/>
          </a:prstGeom>
          <a:solidFill>
            <a:srgbClr val="427aae"/>
          </a:solidFill>
          <a:ln w="41400">
            <a:solidFill>
              <a:srgbClr val="ffffff"/>
            </a:solidFill>
            <a:miter/>
          </a:ln>
        </p:spPr>
      </p:sp>
      <p:sp>
        <p:nvSpPr>
          <p:cNvPr id="1027" name="CustomShape 7"/>
          <p:cNvSpPr/>
          <p:nvPr/>
        </p:nvSpPr>
        <p:spPr>
          <a:xfrm>
            <a:off x="-1860840" y="3102840"/>
            <a:ext cx="175320" cy="172080"/>
          </a:xfrm>
          <a:prstGeom prst="ellipse">
            <a:avLst/>
          </a:prstGeom>
          <a:solidFill>
            <a:srgbClr val="cacc4f"/>
          </a:solidFill>
          <a:ln w="41400">
            <a:solidFill>
              <a:srgbClr val="ffffff"/>
            </a:solidFill>
            <a:miter/>
          </a:ln>
        </p:spPr>
      </p:sp>
      <p:sp>
        <p:nvSpPr>
          <p:cNvPr id="1028" name="CustomShape 8"/>
          <p:cNvSpPr/>
          <p:nvPr/>
        </p:nvSpPr>
        <p:spPr>
          <a:xfrm>
            <a:off x="-1492920" y="3895560"/>
            <a:ext cx="175320" cy="172080"/>
          </a:xfrm>
          <a:prstGeom prst="ellipse">
            <a:avLst/>
          </a:prstGeom>
          <a:solidFill>
            <a:srgbClr val="cacc4f"/>
          </a:solidFill>
          <a:ln w="41400">
            <a:solidFill>
              <a:srgbClr val="ffffff"/>
            </a:solidFill>
            <a:miter/>
          </a:ln>
        </p:spPr>
      </p:sp>
      <p:sp>
        <p:nvSpPr>
          <p:cNvPr id="1029" name="CustomShape 9"/>
          <p:cNvSpPr/>
          <p:nvPr/>
        </p:nvSpPr>
        <p:spPr>
          <a:xfrm>
            <a:off x="-3887280" y="45475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30" name="CustomShape 10"/>
          <p:cNvSpPr/>
          <p:nvPr/>
        </p:nvSpPr>
        <p:spPr>
          <a:xfrm>
            <a:off x="-2223360" y="6122880"/>
            <a:ext cx="105840" cy="100800"/>
          </a:xfrm>
          <a:prstGeom prst="ellipse">
            <a:avLst/>
          </a:prstGeom>
          <a:solidFill>
            <a:srgbClr val="d9da82"/>
          </a:solidFill>
          <a:ln w="12600">
            <a:solidFill>
              <a:srgbClr val="ffffff"/>
            </a:solidFill>
            <a:miter/>
          </a:ln>
        </p:spPr>
      </p:sp>
      <p:sp>
        <p:nvSpPr>
          <p:cNvPr id="1031" name="CustomShape 11"/>
          <p:cNvSpPr/>
          <p:nvPr/>
        </p:nvSpPr>
        <p:spPr>
          <a:xfrm>
            <a:off x="-2223000" y="6661800"/>
            <a:ext cx="105840" cy="100800"/>
          </a:xfrm>
          <a:prstGeom prst="ellipse">
            <a:avLst/>
          </a:prstGeom>
          <a:solidFill>
            <a:srgbClr val="ea9293"/>
          </a:solidFill>
          <a:ln w="12600">
            <a:solidFill>
              <a:srgbClr val="ffffff"/>
            </a:solidFill>
            <a:miter/>
          </a:ln>
        </p:spPr>
      </p:sp>
      <p:sp>
        <p:nvSpPr>
          <p:cNvPr id="1032" name="CustomShape 12"/>
          <p:cNvSpPr/>
          <p:nvPr/>
        </p:nvSpPr>
        <p:spPr>
          <a:xfrm>
            <a:off x="-1914480" y="6021360"/>
            <a:ext cx="105840" cy="100800"/>
          </a:xfrm>
          <a:prstGeom prst="ellipse">
            <a:avLst/>
          </a:prstGeom>
          <a:solidFill>
            <a:srgbClr val="d9da82"/>
          </a:solidFill>
          <a:ln w="12600">
            <a:solidFill>
              <a:srgbClr val="ffffff"/>
            </a:solidFill>
            <a:miter/>
          </a:ln>
        </p:spPr>
      </p:sp>
      <p:sp>
        <p:nvSpPr>
          <p:cNvPr id="1033" name="CustomShape 13"/>
          <p:cNvSpPr/>
          <p:nvPr/>
        </p:nvSpPr>
        <p:spPr>
          <a:xfrm>
            <a:off x="-1773000" y="5964840"/>
            <a:ext cx="105840" cy="100800"/>
          </a:xfrm>
          <a:prstGeom prst="ellipse">
            <a:avLst/>
          </a:prstGeom>
          <a:solidFill>
            <a:srgbClr val="d9da82"/>
          </a:solidFill>
          <a:ln w="12600">
            <a:solidFill>
              <a:srgbClr val="ffffff"/>
            </a:solidFill>
            <a:miter/>
          </a:ln>
        </p:spPr>
      </p:sp>
      <p:sp>
        <p:nvSpPr>
          <p:cNvPr id="1034" name="CustomShape 14"/>
          <p:cNvSpPr/>
          <p:nvPr/>
        </p:nvSpPr>
        <p:spPr>
          <a:xfrm>
            <a:off x="-1917000" y="6515640"/>
            <a:ext cx="105840" cy="100800"/>
          </a:xfrm>
          <a:prstGeom prst="ellipse">
            <a:avLst/>
          </a:prstGeom>
          <a:solidFill>
            <a:srgbClr val="ea9293"/>
          </a:solidFill>
          <a:ln w="12600">
            <a:solidFill>
              <a:srgbClr val="ffffff"/>
            </a:solidFill>
            <a:miter/>
          </a:ln>
        </p:spPr>
      </p:sp>
      <p:sp>
        <p:nvSpPr>
          <p:cNvPr id="1035" name="CustomShape 15"/>
          <p:cNvSpPr/>
          <p:nvPr/>
        </p:nvSpPr>
        <p:spPr>
          <a:xfrm>
            <a:off x="-1786680" y="6456240"/>
            <a:ext cx="105840" cy="100800"/>
          </a:xfrm>
          <a:prstGeom prst="ellipse">
            <a:avLst/>
          </a:prstGeom>
          <a:solidFill>
            <a:srgbClr val="ea9293"/>
          </a:solidFill>
          <a:ln w="12600">
            <a:solidFill>
              <a:srgbClr val="ffffff"/>
            </a:solidFill>
            <a:miter/>
          </a:ln>
        </p:spPr>
      </p:sp>
      <p:sp>
        <p:nvSpPr>
          <p:cNvPr id="1036" name="CustomShape 16"/>
          <p:cNvSpPr/>
          <p:nvPr/>
        </p:nvSpPr>
        <p:spPr>
          <a:xfrm>
            <a:off x="-3887280" y="48553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37" name="CustomShape 17"/>
          <p:cNvSpPr/>
          <p:nvPr/>
        </p:nvSpPr>
        <p:spPr>
          <a:xfrm>
            <a:off x="-3887280" y="5181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38" name="CustomShape 18"/>
          <p:cNvSpPr/>
          <p:nvPr/>
        </p:nvSpPr>
        <p:spPr>
          <a:xfrm>
            <a:off x="-3887280" y="5514120"/>
            <a:ext cx="2245320" cy="51552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39" name="CustomShape 19"/>
          <p:cNvSpPr/>
          <p:nvPr/>
        </p:nvSpPr>
        <p:spPr>
          <a:xfrm>
            <a:off x="-1210320" y="5744880"/>
            <a:ext cx="105840" cy="100800"/>
          </a:xfrm>
          <a:prstGeom prst="ellipse">
            <a:avLst/>
          </a:prstGeom>
          <a:solidFill>
            <a:srgbClr val="d9da82"/>
          </a:solidFill>
          <a:ln w="12600">
            <a:solidFill>
              <a:srgbClr val="ffffff"/>
            </a:solidFill>
            <a:miter/>
          </a:ln>
        </p:spPr>
      </p:sp>
      <p:sp>
        <p:nvSpPr>
          <p:cNvPr id="1040" name="CustomShape 20"/>
          <p:cNvSpPr/>
          <p:nvPr/>
        </p:nvSpPr>
        <p:spPr>
          <a:xfrm>
            <a:off x="-1210320" y="6062760"/>
            <a:ext cx="105840" cy="100800"/>
          </a:xfrm>
          <a:prstGeom prst="ellipse">
            <a:avLst/>
          </a:prstGeom>
          <a:solidFill>
            <a:srgbClr val="ea9293"/>
          </a:solidFill>
          <a:ln w="12600">
            <a:solidFill>
              <a:srgbClr val="ffffff"/>
            </a:solidFill>
            <a:miter/>
          </a:ln>
        </p:spPr>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906680" y="2470320"/>
            <a:ext cx="1970640" cy="82080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31" name="CustomShape 2"/>
          <p:cNvSpPr/>
          <p:nvPr/>
        </p:nvSpPr>
        <p:spPr>
          <a:xfrm>
            <a:off x="4147560" y="3042720"/>
            <a:ext cx="1714320" cy="82080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32" name="CustomShape 3"/>
          <p:cNvSpPr/>
          <p:nvPr/>
        </p:nvSpPr>
        <p:spPr>
          <a:xfrm>
            <a:off x="2578680" y="5533920"/>
            <a:ext cx="894960" cy="82080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33" name="CustomShape 4"/>
          <p:cNvSpPr/>
          <p:nvPr/>
        </p:nvSpPr>
        <p:spPr>
          <a:xfrm>
            <a:off x="2393640" y="1333440"/>
            <a:ext cx="5916600" cy="14299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34" name="CustomShape 5"/>
          <p:cNvSpPr/>
          <p:nvPr/>
        </p:nvSpPr>
        <p:spPr>
          <a:xfrm>
            <a:off x="5807520" y="3398760"/>
            <a:ext cx="1077120" cy="1126080"/>
          </a:xfrm>
          <a:prstGeom prst="rect">
            <a:avLst/>
          </a:prstGeom>
          <a:solidFill>
            <a:srgbClr val="209078"/>
          </a:solidFill>
          <a:ln w="12600">
            <a:noFill/>
          </a:ln>
        </p:spPr>
      </p:sp>
      <p:sp>
        <p:nvSpPr>
          <p:cNvPr id="335" name="CustomShape 6"/>
          <p:cNvSpPr/>
          <p:nvPr/>
        </p:nvSpPr>
        <p:spPr>
          <a:xfrm>
            <a:off x="4676040" y="3761280"/>
            <a:ext cx="1077120" cy="1126080"/>
          </a:xfrm>
          <a:prstGeom prst="rect">
            <a:avLst/>
          </a:prstGeom>
          <a:solidFill>
            <a:srgbClr val="2491bd"/>
          </a:solidFill>
          <a:ln w="12600">
            <a:noFill/>
          </a:ln>
        </p:spPr>
      </p:sp>
      <p:sp>
        <p:nvSpPr>
          <p:cNvPr id="336" name="CustomShape 7"/>
          <p:cNvSpPr/>
          <p:nvPr/>
        </p:nvSpPr>
        <p:spPr>
          <a:xfrm>
            <a:off x="5163120" y="3398760"/>
            <a:ext cx="1227960" cy="1485720"/>
          </a:xfrm>
          <a:prstGeom prst="rect">
            <a:avLst/>
          </a:prstGeom>
          <a:solidFill>
            <a:srgbClr val="209078"/>
          </a:solidFill>
          <a:ln w="12600">
            <a:noFill/>
          </a:ln>
        </p:spPr>
      </p:sp>
      <p:sp>
        <p:nvSpPr>
          <p:cNvPr id="337" name="CustomShape 8"/>
          <p:cNvSpPr/>
          <p:nvPr/>
        </p:nvSpPr>
        <p:spPr>
          <a:xfrm>
            <a:off x="3363480" y="3761280"/>
            <a:ext cx="1900080" cy="2157840"/>
          </a:xfrm>
          <a:prstGeom prst="rect">
            <a:avLst/>
          </a:prstGeom>
          <a:solidFill>
            <a:srgbClr val="2491bd"/>
          </a:solidFill>
          <a:ln w="12600">
            <a:noFill/>
          </a:ln>
        </p:spPr>
      </p:sp>
      <p:sp>
        <p:nvSpPr>
          <p:cNvPr id="338" name="Line 9"/>
          <p:cNvSpPr/>
          <p:nvPr/>
        </p:nvSpPr>
        <p:spPr>
          <a:xfrm flipV="1">
            <a:off x="2689560" y="5898960"/>
            <a:ext cx="673920" cy="3240"/>
          </a:xfrm>
          <a:prstGeom prst="line">
            <a:avLst/>
          </a:prstGeom>
          <a:ln>
            <a:solidFill>
              <a:srgbClr val="dcdee0"/>
            </a:solidFill>
          </a:ln>
        </p:spPr>
      </p:sp>
      <p:sp>
        <p:nvSpPr>
          <p:cNvPr id="339" name="Line 10"/>
          <p:cNvSpPr/>
          <p:nvPr/>
        </p:nvSpPr>
        <p:spPr>
          <a:xfrm flipV="1">
            <a:off x="8016480" y="2820240"/>
            <a:ext cx="1775520" cy="720"/>
          </a:xfrm>
          <a:prstGeom prst="line">
            <a:avLst/>
          </a:prstGeom>
          <a:ln>
            <a:solidFill>
              <a:srgbClr val="dcdee0"/>
            </a:solidFill>
          </a:ln>
        </p:spPr>
      </p:sp>
      <p:sp>
        <p:nvSpPr>
          <p:cNvPr id="340" name="Line 11"/>
          <p:cNvSpPr/>
          <p:nvPr/>
        </p:nvSpPr>
        <p:spPr>
          <a:xfrm flipV="1">
            <a:off x="4224240" y="3402720"/>
            <a:ext cx="1577880" cy="15120"/>
          </a:xfrm>
          <a:prstGeom prst="line">
            <a:avLst/>
          </a:prstGeom>
          <a:ln>
            <a:solidFill>
              <a:srgbClr val="dcdee0"/>
            </a:solidFill>
          </a:ln>
        </p:spPr>
      </p:sp>
      <p:sp>
        <p:nvSpPr>
          <p:cNvPr id="341" name="CustomShape 12"/>
          <p:cNvSpPr/>
          <p:nvPr/>
        </p:nvSpPr>
        <p:spPr>
          <a:xfrm>
            <a:off x="3609000" y="5545440"/>
            <a:ext cx="345960" cy="345960"/>
          </a:xfrm>
          <a:prstGeom prst="ellipse">
            <a:avLst/>
          </a:prstGeom>
          <a:solidFill>
            <a:srgbClr val="ffffff"/>
          </a:solidFill>
          <a:ln w="12600">
            <a:noFill/>
          </a:ln>
        </p:spPr>
      </p:sp>
      <p:sp>
        <p:nvSpPr>
          <p:cNvPr id="342" name="CustomShape 13"/>
          <p:cNvSpPr/>
          <p:nvPr/>
        </p:nvSpPr>
        <p:spPr>
          <a:xfrm>
            <a:off x="5917320" y="3499920"/>
            <a:ext cx="345960" cy="345960"/>
          </a:xfrm>
          <a:prstGeom prst="ellipse">
            <a:avLst/>
          </a:prstGeom>
          <a:solidFill>
            <a:srgbClr val="ffffff"/>
          </a:solidFill>
          <a:ln w="12600">
            <a:noFill/>
          </a:ln>
        </p:spPr>
      </p:sp>
      <p:sp>
        <p:nvSpPr>
          <p:cNvPr id="343" name="CustomShape 14"/>
          <p:cNvSpPr/>
          <p:nvPr/>
        </p:nvSpPr>
        <p:spPr>
          <a:xfrm>
            <a:off x="6953040" y="3123720"/>
            <a:ext cx="345960" cy="345960"/>
          </a:xfrm>
          <a:prstGeom prst="ellipse">
            <a:avLst/>
          </a:prstGeom>
          <a:solidFill>
            <a:srgbClr val="ffffff"/>
          </a:solidFill>
          <a:ln w="12600">
            <a:noFill/>
          </a:ln>
        </p:spPr>
      </p:sp>
      <p:sp>
        <p:nvSpPr>
          <p:cNvPr id="344" name="CustomShape 15"/>
          <p:cNvSpPr/>
          <p:nvPr/>
        </p:nvSpPr>
        <p:spPr>
          <a:xfrm>
            <a:off x="4197960" y="3389040"/>
            <a:ext cx="42120" cy="42120"/>
          </a:xfrm>
          <a:prstGeom prst="ellipse">
            <a:avLst/>
          </a:prstGeom>
          <a:solidFill>
            <a:srgbClr val="282828"/>
          </a:solidFill>
          <a:ln w="12600">
            <a:noFill/>
          </a:ln>
        </p:spPr>
      </p:sp>
      <p:sp>
        <p:nvSpPr>
          <p:cNvPr id="345" name="CustomShape 16"/>
          <p:cNvSpPr/>
          <p:nvPr/>
        </p:nvSpPr>
        <p:spPr>
          <a:xfrm>
            <a:off x="2635920" y="5877720"/>
            <a:ext cx="42120" cy="42120"/>
          </a:xfrm>
          <a:prstGeom prst="ellipse">
            <a:avLst/>
          </a:prstGeom>
          <a:solidFill>
            <a:srgbClr val="282828"/>
          </a:solidFill>
          <a:ln w="12600">
            <a:noFill/>
          </a:ln>
        </p:spPr>
      </p:sp>
      <p:sp>
        <p:nvSpPr>
          <p:cNvPr id="346" name="CustomShape 17"/>
          <p:cNvSpPr/>
          <p:nvPr/>
        </p:nvSpPr>
        <p:spPr>
          <a:xfrm>
            <a:off x="9792000" y="2799000"/>
            <a:ext cx="42120" cy="42120"/>
          </a:xfrm>
          <a:prstGeom prst="ellipse">
            <a:avLst/>
          </a:prstGeom>
          <a:solidFill>
            <a:srgbClr val="282828"/>
          </a:solidFill>
          <a:ln w="12600">
            <a:noFill/>
          </a:ln>
        </p:spPr>
      </p:sp>
      <p:sp>
        <p:nvSpPr>
          <p:cNvPr id="347" name="CustomShape 18"/>
          <p:cNvSpPr/>
          <p:nvPr/>
        </p:nvSpPr>
        <p:spPr>
          <a:xfrm>
            <a:off x="3677400" y="5613480"/>
            <a:ext cx="23976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48" name="CustomShape 19"/>
          <p:cNvSpPr/>
          <p:nvPr/>
        </p:nvSpPr>
        <p:spPr>
          <a:xfrm>
            <a:off x="5917320" y="3558600"/>
            <a:ext cx="34596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49" name="CustomShape 20"/>
          <p:cNvSpPr/>
          <p:nvPr/>
        </p:nvSpPr>
        <p:spPr>
          <a:xfrm>
            <a:off x="6288480" y="2164680"/>
            <a:ext cx="1703160" cy="2350800"/>
          </a:xfrm>
          <a:prstGeom prst="rect">
            <a:avLst/>
          </a:prstGeom>
          <a:solidFill>
            <a:srgbClr val="2f3035"/>
          </a:solidFill>
          <a:ln w="12600">
            <a:noFill/>
          </a:ln>
        </p:spPr>
      </p:sp>
      <p:sp>
        <p:nvSpPr>
          <p:cNvPr id="350" name="CustomShape 21"/>
          <p:cNvSpPr/>
          <p:nvPr/>
        </p:nvSpPr>
        <p:spPr>
          <a:xfrm>
            <a:off x="7324200" y="2473920"/>
            <a:ext cx="345960" cy="345960"/>
          </a:xfrm>
          <a:prstGeom prst="ellipse">
            <a:avLst/>
          </a:prstGeom>
          <a:solidFill>
            <a:srgbClr val="ffffff"/>
          </a:solidFill>
          <a:ln w="12600">
            <a:noFill/>
          </a:ln>
        </p:spPr>
      </p:sp>
      <p:sp>
        <p:nvSpPr>
          <p:cNvPr id="351" name="CustomShape 22"/>
          <p:cNvSpPr/>
          <p:nvPr/>
        </p:nvSpPr>
        <p:spPr>
          <a:xfrm>
            <a:off x="7333560" y="2532600"/>
            <a:ext cx="327240" cy="22860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52" name="Picture 1" descr=""/>
          <p:cNvPicPr/>
          <p:nvPr/>
        </p:nvPicPr>
        <p:blipFill>
          <a:blip r:embed="rId1"/>
          <a:stretch>
            <a:fillRect/>
          </a:stretch>
        </p:blipFill>
        <p:spPr>
          <a:xfrm>
            <a:off x="0" y="826200"/>
            <a:ext cx="9852480" cy="6945480"/>
          </a:xfrm>
          <a:prstGeom prst="rect">
            <a:avLst/>
          </a:prstGeom>
          <a:ln>
            <a:noFill/>
          </a:ln>
        </p:spPr>
      </p:pic>
      <p:sp>
        <p:nvSpPr>
          <p:cNvPr id="353" name="CustomShape 1"/>
          <p:cNvSpPr/>
          <p:nvPr/>
        </p:nvSpPr>
        <p:spPr>
          <a:xfrm>
            <a:off x="2393640" y="826200"/>
            <a:ext cx="5916600" cy="76032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54" name="CustomShape 1"/>
          <p:cNvSpPr/>
          <p:nvPr/>
        </p:nvSpPr>
        <p:spPr>
          <a:xfrm>
            <a:off x="1851480" y="0"/>
            <a:ext cx="6756840" cy="735840"/>
          </a:xfrm>
          <a:prstGeom prst="rect">
            <a:avLst/>
          </a:prstGeom>
          <a:noFill/>
          <a:ln>
            <a:noFill/>
          </a:ln>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55" name="Picture 3" descr=""/>
          <p:cNvPicPr/>
          <p:nvPr/>
        </p:nvPicPr>
        <p:blipFill>
          <a:blip r:embed="rId1"/>
          <a:stretch>
            <a:fillRect/>
          </a:stretch>
        </p:blipFill>
        <p:spPr>
          <a:xfrm>
            <a:off x="959760" y="736560"/>
            <a:ext cx="8540640" cy="703512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1759680" y="7185240"/>
            <a:ext cx="1380600" cy="590040"/>
          </a:xfrm>
          <a:prstGeom prst="rect">
            <a:avLst/>
          </a:prstGeom>
          <a:noFill/>
          <a:ln>
            <a:noFill/>
          </a:ln>
        </p:spPr>
        <p:txBody>
          <a:bodyPr lIns="90000" rIns="90000" tIns="45000" bIns="45000" anchor="ctr"/>
          <a:p>
            <a:pPr algn="ctr">
              <a:lnSpc>
                <a:spcPct val="100000"/>
              </a:lnSpc>
            </a:pPr>
            <a:r>
              <a:rPr b="1" lang="en-US" sz="1200">
                <a:solidFill>
                  <a:srgbClr val="000000"/>
                </a:solidFill>
                <a:latin typeface="Arvo"/>
              </a:rPr>
              <a:t>Donal Rumsfeld</a:t>
            </a:r>
            <a:endParaRPr/>
          </a:p>
        </p:txBody>
      </p:sp>
      <p:sp>
        <p:nvSpPr>
          <p:cNvPr id="357" name="CustomShape 2"/>
          <p:cNvSpPr/>
          <p:nvPr/>
        </p:nvSpPr>
        <p:spPr>
          <a:xfrm>
            <a:off x="279000" y="2457000"/>
            <a:ext cx="2960640" cy="277056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58" name="CustomShape 3"/>
          <p:cNvSpPr/>
          <p:nvPr/>
        </p:nvSpPr>
        <p:spPr>
          <a:xfrm>
            <a:off x="4150800" y="160344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59" name="CustomShape 4"/>
          <p:cNvSpPr/>
          <p:nvPr/>
        </p:nvSpPr>
        <p:spPr>
          <a:xfrm>
            <a:off x="5075640" y="2217240"/>
            <a:ext cx="3708360" cy="136908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60" name="CustomShape 5"/>
          <p:cNvSpPr/>
          <p:nvPr/>
        </p:nvSpPr>
        <p:spPr>
          <a:xfrm>
            <a:off x="4958640" y="1789200"/>
            <a:ext cx="267372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61" name="CustomShape 6"/>
          <p:cNvSpPr/>
          <p:nvPr/>
        </p:nvSpPr>
        <p:spPr>
          <a:xfrm>
            <a:off x="4208400" y="324324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62" name="CustomShape 7"/>
          <p:cNvSpPr/>
          <p:nvPr/>
        </p:nvSpPr>
        <p:spPr>
          <a:xfrm>
            <a:off x="5075640" y="3812040"/>
            <a:ext cx="3708360" cy="136908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63" name="CustomShape 8"/>
          <p:cNvSpPr/>
          <p:nvPr/>
        </p:nvSpPr>
        <p:spPr>
          <a:xfrm>
            <a:off x="4958640" y="3366000"/>
            <a:ext cx="300060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64" name="CustomShape 9"/>
          <p:cNvSpPr/>
          <p:nvPr/>
        </p:nvSpPr>
        <p:spPr>
          <a:xfrm>
            <a:off x="4208400" y="4768920"/>
            <a:ext cx="1224000" cy="125748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65" name="CustomShape 10"/>
          <p:cNvSpPr/>
          <p:nvPr/>
        </p:nvSpPr>
        <p:spPr>
          <a:xfrm>
            <a:off x="5075640" y="5377320"/>
            <a:ext cx="3708360" cy="136980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66" name="CustomShape 11"/>
          <p:cNvSpPr/>
          <p:nvPr/>
        </p:nvSpPr>
        <p:spPr>
          <a:xfrm>
            <a:off x="4958640" y="4931280"/>
            <a:ext cx="3366360" cy="94248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